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  <p:sldMasterId id="2147483712" r:id="rId2"/>
  </p:sldMasterIdLst>
  <p:notesMasterIdLst>
    <p:notesMasterId r:id="rId24"/>
  </p:notesMasterIdLst>
  <p:sldIdLst>
    <p:sldId id="304" r:id="rId3"/>
    <p:sldId id="305" r:id="rId4"/>
    <p:sldId id="306" r:id="rId5"/>
    <p:sldId id="307" r:id="rId6"/>
    <p:sldId id="316" r:id="rId7"/>
    <p:sldId id="308" r:id="rId8"/>
    <p:sldId id="317" r:id="rId9"/>
    <p:sldId id="318" r:id="rId10"/>
    <p:sldId id="322" r:id="rId11"/>
    <p:sldId id="323" r:id="rId12"/>
    <p:sldId id="324" r:id="rId13"/>
    <p:sldId id="310" r:id="rId14"/>
    <p:sldId id="312" r:id="rId15"/>
    <p:sldId id="314" r:id="rId16"/>
    <p:sldId id="315" r:id="rId17"/>
    <p:sldId id="328" r:id="rId18"/>
    <p:sldId id="325" r:id="rId19"/>
    <p:sldId id="327" r:id="rId20"/>
    <p:sldId id="329" r:id="rId21"/>
    <p:sldId id="320" r:id="rId22"/>
    <p:sldId id="272" r:id="rId23"/>
  </p:sldIdLst>
  <p:sldSz cx="12193588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77" userDrawn="1">
          <p15:clr>
            <a:srgbClr val="A4A3A4"/>
          </p15:clr>
        </p15:guide>
        <p15:guide id="2" orient="horz" pos="3816" userDrawn="1">
          <p15:clr>
            <a:srgbClr val="A4A3A4"/>
          </p15:clr>
        </p15:guide>
        <p15:guide id="3" pos="3841" userDrawn="1">
          <p15:clr>
            <a:srgbClr val="A4A3A4"/>
          </p15:clr>
        </p15:guide>
        <p15:guide id="4" pos="263" userDrawn="1">
          <p15:clr>
            <a:srgbClr val="A4A3A4"/>
          </p15:clr>
        </p15:guide>
        <p15:guide id="6" pos="7409" userDrawn="1">
          <p15:clr>
            <a:srgbClr val="A4A3A4"/>
          </p15:clr>
        </p15:guide>
        <p15:guide id="7" orient="horz" pos="3052" userDrawn="1">
          <p15:clr>
            <a:srgbClr val="A4A3A4"/>
          </p15:clr>
        </p15:guide>
        <p15:guide id="8" orient="horz" pos="2999" userDrawn="1">
          <p15:clr>
            <a:srgbClr val="A4A3A4"/>
          </p15:clr>
        </p15:guide>
        <p15:guide id="9" orient="horz" pos="27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6161"/>
    <a:srgbClr val="272034"/>
    <a:srgbClr val="666666"/>
    <a:srgbClr val="999999"/>
    <a:srgbClr val="000000"/>
    <a:srgbClr val="74CEE2"/>
    <a:srgbClr val="7C51A1"/>
    <a:srgbClr val="F15B5B"/>
    <a:srgbClr val="2027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68" autoAdjust="0"/>
    <p:restoredTop sz="95221" autoAdjust="0"/>
  </p:normalViewPr>
  <p:slideViewPr>
    <p:cSldViewPr snapToGrid="0">
      <p:cViewPr varScale="1">
        <p:scale>
          <a:sx n="66" d="100"/>
          <a:sy n="66" d="100"/>
        </p:scale>
        <p:origin x="984" y="60"/>
      </p:cViewPr>
      <p:guideLst>
        <p:guide orient="horz" pos="777"/>
        <p:guide orient="horz" pos="3816"/>
        <p:guide pos="3841"/>
        <p:guide pos="263"/>
        <p:guide pos="7409"/>
        <p:guide orient="horz" pos="3052"/>
        <p:guide orient="horz" pos="2999"/>
        <p:guide orient="horz" pos="27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jpg>
</file>

<file path=ppt/media/image12.jpeg>
</file>

<file path=ppt/media/image13.jpg>
</file>

<file path=ppt/media/image14.jpeg>
</file>

<file path=ppt/media/image15.png>
</file>

<file path=ppt/media/image16.sv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61945fdb9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61945fdb9_0_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c8ff18fc78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c8ff18fc78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jp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11.jp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1_Title slid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0690" y="701233"/>
            <a:ext cx="10832211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0690" y="3267917"/>
            <a:ext cx="10832211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>
                <a:solidFill>
                  <a:srgbClr val="666666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4" name="Google Shape;14;p2"/>
          <p:cNvCxnSpPr/>
          <p:nvPr/>
        </p:nvCxnSpPr>
        <p:spPr>
          <a:xfrm>
            <a:off x="888282" y="3035267"/>
            <a:ext cx="888116" cy="0"/>
          </a:xfrm>
          <a:prstGeom prst="straightConnector1">
            <a:avLst/>
          </a:prstGeom>
          <a:noFill/>
          <a:ln w="28575" cap="flat" cmpd="sng">
            <a:solidFill>
              <a:srgbClr val="F05B5B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" name="Google Shape;15;p2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V="1">
            <a:off x="-3351139" y="3341971"/>
            <a:ext cx="6867169" cy="164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908" y="5747771"/>
            <a:ext cx="2190353" cy="58253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2A2893-FFD2-491E-A16B-6F7501A7C0DC}"/>
              </a:ext>
            </a:extLst>
          </p:cNvPr>
          <p:cNvSpPr txBox="1"/>
          <p:nvPr userDrawn="1"/>
        </p:nvSpPr>
        <p:spPr>
          <a:xfrm>
            <a:off x="9743535" y="5945579"/>
            <a:ext cx="998671" cy="16421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IN" sz="1067" dirty="0">
                <a:solidFill>
                  <a:schemeClr val="accent1"/>
                </a:solidFill>
                <a:latin typeface="+mn-lt"/>
              </a:rPr>
              <a:t>http://affine.ai/</a:t>
            </a:r>
          </a:p>
        </p:txBody>
      </p:sp>
    </p:spTree>
    <p:extLst>
      <p:ext uri="{BB962C8B-B14F-4D97-AF65-F5344CB8AC3E}">
        <p14:creationId xmlns:p14="http://schemas.microsoft.com/office/powerpoint/2010/main" val="3876389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nfo chart" preserve="1">
  <p:cSld name="1_Title and Info char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100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0" name="Google Shape;70;p11"/>
          <p:cNvPicPr preferRelativeResize="0"/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479" y="6171073"/>
            <a:ext cx="1425919" cy="379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p11"/>
          <p:cNvCxnSpPr/>
          <p:nvPr/>
        </p:nvCxnSpPr>
        <p:spPr>
          <a:xfrm>
            <a:off x="2311368" y="6374300"/>
            <a:ext cx="9213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12F00B8-4A74-42C6-8F4F-0B2BF5E00E03}"/>
              </a:ext>
            </a:extLst>
          </p:cNvPr>
          <p:cNvSpPr txBox="1"/>
          <p:nvPr userDrawn="1"/>
        </p:nvSpPr>
        <p:spPr>
          <a:xfrm>
            <a:off x="5498875" y="6539706"/>
            <a:ext cx="1195840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1000" dirty="0">
                <a:latin typeface="+mn-lt"/>
              </a:rPr>
              <a:t>Affine Confidential</a:t>
            </a:r>
          </a:p>
        </p:txBody>
      </p:sp>
      <p:pic>
        <p:nvPicPr>
          <p:cNvPr id="9" name="Google Shape;42;p7">
            <a:extLst>
              <a:ext uri="{FF2B5EF4-FFF2-40B4-BE49-F238E27FC236}">
                <a16:creationId xmlns:a16="http://schemas.microsoft.com/office/drawing/2014/main" id="{C7EACEC1-D81B-42F5-B088-B20F603C10B8}"/>
              </a:ext>
            </a:extLst>
          </p:cNvPr>
          <p:cNvPicPr preferRelativeResize="0"/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0" y="2"/>
            <a:ext cx="12193588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415654" y="170649"/>
            <a:ext cx="11348678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5958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nfo chart" preserve="1">
  <p:cSld name="1_Title and Info char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ainbow abstract fiber optics">
            <a:extLst>
              <a:ext uri="{FF2B5EF4-FFF2-40B4-BE49-F238E27FC236}">
                <a16:creationId xmlns:a16="http://schemas.microsoft.com/office/drawing/2014/main" id="{2A6CE5D4-DDB9-4128-AC97-D1754DB2C0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schemeClr val="accent5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100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72" name="Google Shape;72;p11"/>
          <p:cNvCxnSpPr/>
          <p:nvPr/>
        </p:nvCxnSpPr>
        <p:spPr>
          <a:xfrm>
            <a:off x="2311368" y="6374300"/>
            <a:ext cx="9213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12F00B8-4A74-42C6-8F4F-0B2BF5E00E03}"/>
              </a:ext>
            </a:extLst>
          </p:cNvPr>
          <p:cNvSpPr txBox="1"/>
          <p:nvPr userDrawn="1"/>
        </p:nvSpPr>
        <p:spPr>
          <a:xfrm>
            <a:off x="5498875" y="6539706"/>
            <a:ext cx="1195840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1000" dirty="0">
                <a:latin typeface="+mn-lt"/>
              </a:rPr>
              <a:t>Affine Confidential</a:t>
            </a:r>
          </a:p>
        </p:txBody>
      </p:sp>
      <p:pic>
        <p:nvPicPr>
          <p:cNvPr id="9" name="Google Shape;42;p7">
            <a:extLst>
              <a:ext uri="{FF2B5EF4-FFF2-40B4-BE49-F238E27FC236}">
                <a16:creationId xmlns:a16="http://schemas.microsoft.com/office/drawing/2014/main" id="{C7EACEC1-D81B-42F5-B088-B20F603C10B8}"/>
              </a:ext>
            </a:extLst>
          </p:cNvPr>
          <p:cNvPicPr preferRelativeResize="0"/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0" y="2"/>
            <a:ext cx="12193588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415654" y="170649"/>
            <a:ext cx="11348678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pic>
        <p:nvPicPr>
          <p:cNvPr id="10" name="Google Shape;70;p11">
            <a:extLst>
              <a:ext uri="{FF2B5EF4-FFF2-40B4-BE49-F238E27FC236}">
                <a16:creationId xmlns:a16="http://schemas.microsoft.com/office/drawing/2014/main" id="{0EF0034A-76A0-4478-86B2-52CCB309A534}"/>
              </a:ext>
            </a:extLst>
          </p:cNvPr>
          <p:cNvPicPr preferRelativeResize="0"/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479" y="6171073"/>
            <a:ext cx="1425919" cy="3792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2975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nfo chart" preserve="1">
  <p:cSld name="1_Title and Info char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100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0" name="Google Shape;70;p11"/>
          <p:cNvPicPr preferRelativeResize="0"/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479" y="6171073"/>
            <a:ext cx="1425919" cy="379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p11"/>
          <p:cNvCxnSpPr/>
          <p:nvPr/>
        </p:nvCxnSpPr>
        <p:spPr>
          <a:xfrm>
            <a:off x="2311368" y="6374300"/>
            <a:ext cx="9213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12F00B8-4A74-42C6-8F4F-0B2BF5E00E03}"/>
              </a:ext>
            </a:extLst>
          </p:cNvPr>
          <p:cNvSpPr txBox="1"/>
          <p:nvPr userDrawn="1"/>
        </p:nvSpPr>
        <p:spPr>
          <a:xfrm>
            <a:off x="5498875" y="6539706"/>
            <a:ext cx="1195840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1000" dirty="0">
                <a:latin typeface="+mn-lt"/>
              </a:rPr>
              <a:t>Affine Confidential</a:t>
            </a:r>
          </a:p>
        </p:txBody>
      </p:sp>
      <p:pic>
        <p:nvPicPr>
          <p:cNvPr id="9" name="Google Shape;42;p7">
            <a:extLst>
              <a:ext uri="{FF2B5EF4-FFF2-40B4-BE49-F238E27FC236}">
                <a16:creationId xmlns:a16="http://schemas.microsoft.com/office/drawing/2014/main" id="{C7EACEC1-D81B-42F5-B088-B20F603C10B8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2"/>
            <a:ext cx="12193588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415654" y="170649"/>
            <a:ext cx="11348678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pic>
        <p:nvPicPr>
          <p:cNvPr id="12" name="Picture 11" descr="Abstract background of mesh on pink">
            <a:extLst>
              <a:ext uri="{FF2B5EF4-FFF2-40B4-BE49-F238E27FC236}">
                <a16:creationId xmlns:a16="http://schemas.microsoft.com/office/drawing/2014/main" id="{09046AFC-F4C2-496C-B037-2FEA813E4D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duotone>
              <a:srgbClr val="616161">
                <a:shade val="45000"/>
                <a:satMod val="135000"/>
              </a:srgbClr>
              <a:prstClr val="white"/>
            </a:duotone>
            <a:alphaModFix amt="20000"/>
          </a:blip>
          <a:srcRect b="15605"/>
          <a:stretch/>
        </p:blipFill>
        <p:spPr>
          <a:xfrm>
            <a:off x="0" y="0"/>
            <a:ext cx="12193588" cy="685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4860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nfo chart" preserve="1">
  <p:cSld name="1_Title and Info char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ack and white skyscrapers">
            <a:extLst>
              <a:ext uri="{FF2B5EF4-FFF2-40B4-BE49-F238E27FC236}">
                <a16:creationId xmlns:a16="http://schemas.microsoft.com/office/drawing/2014/main" id="{5E216F77-8172-4D29-ADD7-BFD698D43D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clrChange>
              <a:clrFrom>
                <a:srgbClr val="F4F4F4"/>
              </a:clrFrom>
              <a:clrTo>
                <a:srgbClr val="F4F4F4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04897"/>
            <a:ext cx="12193588" cy="575310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E1C724-FBFB-4DEF-B7D2-854D7EEA94B5}"/>
              </a:ext>
            </a:extLst>
          </p:cNvPr>
          <p:cNvSpPr/>
          <p:nvPr userDrawn="1"/>
        </p:nvSpPr>
        <p:spPr>
          <a:xfrm>
            <a:off x="0" y="1104897"/>
            <a:ext cx="12193588" cy="575310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100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0" name="Google Shape;70;p11"/>
          <p:cNvPicPr preferRelativeResize="0"/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479" y="6171073"/>
            <a:ext cx="1425919" cy="379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p11"/>
          <p:cNvCxnSpPr/>
          <p:nvPr/>
        </p:nvCxnSpPr>
        <p:spPr>
          <a:xfrm>
            <a:off x="2311368" y="6374300"/>
            <a:ext cx="9213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12F00B8-4A74-42C6-8F4F-0B2BF5E00E03}"/>
              </a:ext>
            </a:extLst>
          </p:cNvPr>
          <p:cNvSpPr txBox="1"/>
          <p:nvPr userDrawn="1"/>
        </p:nvSpPr>
        <p:spPr>
          <a:xfrm>
            <a:off x="5498875" y="6539706"/>
            <a:ext cx="1195840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1000" dirty="0">
                <a:latin typeface="+mn-lt"/>
              </a:rPr>
              <a:t>Affine Confidential</a:t>
            </a:r>
          </a:p>
        </p:txBody>
      </p:sp>
      <p:pic>
        <p:nvPicPr>
          <p:cNvPr id="9" name="Google Shape;42;p7">
            <a:extLst>
              <a:ext uri="{FF2B5EF4-FFF2-40B4-BE49-F238E27FC236}">
                <a16:creationId xmlns:a16="http://schemas.microsoft.com/office/drawing/2014/main" id="{C7EACEC1-D81B-42F5-B088-B20F603C10B8}"/>
              </a:ext>
            </a:extLst>
          </p:cNvPr>
          <p:cNvPicPr preferRelativeResize="0"/>
          <p:nvPr userDrawn="1"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0" y="2"/>
            <a:ext cx="12193588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415654" y="170649"/>
            <a:ext cx="11348678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02983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nfo chart" preserve="1" userDrawn="1">
  <p:cSld name="1_Title and Info char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100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0" name="Google Shape;70;p11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479" y="6171073"/>
            <a:ext cx="1425919" cy="379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p11"/>
          <p:cNvCxnSpPr/>
          <p:nvPr/>
        </p:nvCxnSpPr>
        <p:spPr>
          <a:xfrm>
            <a:off x="2311368" y="6374300"/>
            <a:ext cx="9213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12F00B8-4A74-42C6-8F4F-0B2BF5E00E03}"/>
              </a:ext>
            </a:extLst>
          </p:cNvPr>
          <p:cNvSpPr txBox="1"/>
          <p:nvPr userDrawn="1"/>
        </p:nvSpPr>
        <p:spPr>
          <a:xfrm>
            <a:off x="5498874" y="6539706"/>
            <a:ext cx="119584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1000" dirty="0">
                <a:latin typeface="+mn-lt"/>
              </a:rPr>
              <a:t>Affine Confidential</a:t>
            </a:r>
          </a:p>
        </p:txBody>
      </p:sp>
      <p:pic>
        <p:nvPicPr>
          <p:cNvPr id="9" name="Google Shape;42;p7">
            <a:extLst>
              <a:ext uri="{FF2B5EF4-FFF2-40B4-BE49-F238E27FC236}">
                <a16:creationId xmlns:a16="http://schemas.microsoft.com/office/drawing/2014/main" id="{C7EACEC1-D81B-42F5-B088-B20F603C10B8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2"/>
            <a:ext cx="12193588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415654" y="170649"/>
            <a:ext cx="11346078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A4EFFBB-BCC9-4B2F-889A-28598B99830C}"/>
              </a:ext>
            </a:extLst>
          </p:cNvPr>
          <p:cNvSpPr/>
          <p:nvPr userDrawn="1"/>
        </p:nvSpPr>
        <p:spPr>
          <a:xfrm>
            <a:off x="5114545" y="1260503"/>
            <a:ext cx="4436067" cy="276999"/>
          </a:xfrm>
          <a:custGeom>
            <a:avLst/>
            <a:gdLst>
              <a:gd name="connsiteX0" fmla="*/ 0 w 4206240"/>
              <a:gd name="connsiteY0" fmla="*/ 0 h 274318"/>
              <a:gd name="connsiteX1" fmla="*/ 4206240 w 4206240"/>
              <a:gd name="connsiteY1" fmla="*/ 0 h 274318"/>
              <a:gd name="connsiteX2" fmla="*/ 4206240 w 4206240"/>
              <a:gd name="connsiteY2" fmla="*/ 1 h 274318"/>
              <a:gd name="connsiteX3" fmla="*/ 4081661 w 4206240"/>
              <a:gd name="connsiteY3" fmla="*/ 137161 h 274318"/>
              <a:gd name="connsiteX4" fmla="*/ 4206238 w 4206240"/>
              <a:gd name="connsiteY4" fmla="*/ 274318 h 274318"/>
              <a:gd name="connsiteX5" fmla="*/ 3 w 4206240"/>
              <a:gd name="connsiteY5" fmla="*/ 274318 h 274318"/>
              <a:gd name="connsiteX6" fmla="*/ 124580 w 4206240"/>
              <a:gd name="connsiteY6" fmla="*/ 137161 h 274318"/>
              <a:gd name="connsiteX7" fmla="*/ 1 w 4206240"/>
              <a:gd name="connsiteY7" fmla="*/ 1 h 274318"/>
              <a:gd name="connsiteX8" fmla="*/ 1 w 4206240"/>
              <a:gd name="connsiteY8" fmla="*/ 274318 h 274318"/>
              <a:gd name="connsiteX9" fmla="*/ 0 w 4206240"/>
              <a:gd name="connsiteY9" fmla="*/ 274318 h 274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06240" h="274318">
                <a:moveTo>
                  <a:pt x="0" y="0"/>
                </a:moveTo>
                <a:lnTo>
                  <a:pt x="4206240" y="0"/>
                </a:lnTo>
                <a:lnTo>
                  <a:pt x="4206240" y="1"/>
                </a:lnTo>
                <a:lnTo>
                  <a:pt x="4081661" y="137161"/>
                </a:lnTo>
                <a:lnTo>
                  <a:pt x="4206238" y="274318"/>
                </a:lnTo>
                <a:lnTo>
                  <a:pt x="3" y="274318"/>
                </a:lnTo>
                <a:lnTo>
                  <a:pt x="124580" y="137161"/>
                </a:lnTo>
                <a:lnTo>
                  <a:pt x="1" y="1"/>
                </a:lnTo>
                <a:lnTo>
                  <a:pt x="1" y="274318"/>
                </a:lnTo>
                <a:lnTo>
                  <a:pt x="0" y="274318"/>
                </a:lnTo>
                <a:close/>
              </a:path>
            </a:pathLst>
          </a:cu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CAPABILITY USED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06F0E56-A6AB-4E01-A23A-6EAEC707ACC0}"/>
              </a:ext>
            </a:extLst>
          </p:cNvPr>
          <p:cNvSpPr/>
          <p:nvPr userDrawn="1"/>
        </p:nvSpPr>
        <p:spPr>
          <a:xfrm>
            <a:off x="415656" y="3862631"/>
            <a:ext cx="4436067" cy="276999"/>
          </a:xfrm>
          <a:custGeom>
            <a:avLst/>
            <a:gdLst>
              <a:gd name="connsiteX0" fmla="*/ 0 w 4206240"/>
              <a:gd name="connsiteY0" fmla="*/ 0 h 274318"/>
              <a:gd name="connsiteX1" fmla="*/ 4206240 w 4206240"/>
              <a:gd name="connsiteY1" fmla="*/ 0 h 274318"/>
              <a:gd name="connsiteX2" fmla="*/ 4206240 w 4206240"/>
              <a:gd name="connsiteY2" fmla="*/ 1 h 274318"/>
              <a:gd name="connsiteX3" fmla="*/ 4081661 w 4206240"/>
              <a:gd name="connsiteY3" fmla="*/ 137161 h 274318"/>
              <a:gd name="connsiteX4" fmla="*/ 4206238 w 4206240"/>
              <a:gd name="connsiteY4" fmla="*/ 274318 h 274318"/>
              <a:gd name="connsiteX5" fmla="*/ 3 w 4206240"/>
              <a:gd name="connsiteY5" fmla="*/ 274318 h 274318"/>
              <a:gd name="connsiteX6" fmla="*/ 124580 w 4206240"/>
              <a:gd name="connsiteY6" fmla="*/ 137161 h 274318"/>
              <a:gd name="connsiteX7" fmla="*/ 1 w 4206240"/>
              <a:gd name="connsiteY7" fmla="*/ 1 h 274318"/>
              <a:gd name="connsiteX8" fmla="*/ 1 w 4206240"/>
              <a:gd name="connsiteY8" fmla="*/ 274318 h 274318"/>
              <a:gd name="connsiteX9" fmla="*/ 0 w 4206240"/>
              <a:gd name="connsiteY9" fmla="*/ 274318 h 274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06240" h="274318">
                <a:moveTo>
                  <a:pt x="0" y="0"/>
                </a:moveTo>
                <a:lnTo>
                  <a:pt x="4206240" y="0"/>
                </a:lnTo>
                <a:lnTo>
                  <a:pt x="4206240" y="1"/>
                </a:lnTo>
                <a:lnTo>
                  <a:pt x="4081661" y="137161"/>
                </a:lnTo>
                <a:lnTo>
                  <a:pt x="4206238" y="274318"/>
                </a:lnTo>
                <a:lnTo>
                  <a:pt x="3" y="274318"/>
                </a:lnTo>
                <a:lnTo>
                  <a:pt x="124580" y="137161"/>
                </a:lnTo>
                <a:lnTo>
                  <a:pt x="1" y="1"/>
                </a:lnTo>
                <a:lnTo>
                  <a:pt x="1" y="274318"/>
                </a:lnTo>
                <a:lnTo>
                  <a:pt x="0" y="274318"/>
                </a:lnTo>
                <a:close/>
              </a:path>
            </a:pathLst>
          </a:cu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OUTPUT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B943F09-9E7B-4AB3-8A07-53AD3E279E17}"/>
              </a:ext>
            </a:extLst>
          </p:cNvPr>
          <p:cNvSpPr/>
          <p:nvPr userDrawn="1"/>
        </p:nvSpPr>
        <p:spPr>
          <a:xfrm>
            <a:off x="5114545" y="3862631"/>
            <a:ext cx="4436067" cy="276999"/>
          </a:xfrm>
          <a:custGeom>
            <a:avLst/>
            <a:gdLst>
              <a:gd name="connsiteX0" fmla="*/ 0 w 4206240"/>
              <a:gd name="connsiteY0" fmla="*/ 0 h 274318"/>
              <a:gd name="connsiteX1" fmla="*/ 4206240 w 4206240"/>
              <a:gd name="connsiteY1" fmla="*/ 0 h 274318"/>
              <a:gd name="connsiteX2" fmla="*/ 4206240 w 4206240"/>
              <a:gd name="connsiteY2" fmla="*/ 1 h 274318"/>
              <a:gd name="connsiteX3" fmla="*/ 4081661 w 4206240"/>
              <a:gd name="connsiteY3" fmla="*/ 137161 h 274318"/>
              <a:gd name="connsiteX4" fmla="*/ 4206238 w 4206240"/>
              <a:gd name="connsiteY4" fmla="*/ 274318 h 274318"/>
              <a:gd name="connsiteX5" fmla="*/ 3 w 4206240"/>
              <a:gd name="connsiteY5" fmla="*/ 274318 h 274318"/>
              <a:gd name="connsiteX6" fmla="*/ 124580 w 4206240"/>
              <a:gd name="connsiteY6" fmla="*/ 137161 h 274318"/>
              <a:gd name="connsiteX7" fmla="*/ 1 w 4206240"/>
              <a:gd name="connsiteY7" fmla="*/ 1 h 274318"/>
              <a:gd name="connsiteX8" fmla="*/ 1 w 4206240"/>
              <a:gd name="connsiteY8" fmla="*/ 274318 h 274318"/>
              <a:gd name="connsiteX9" fmla="*/ 0 w 4206240"/>
              <a:gd name="connsiteY9" fmla="*/ 274318 h 274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06240" h="274318">
                <a:moveTo>
                  <a:pt x="0" y="0"/>
                </a:moveTo>
                <a:lnTo>
                  <a:pt x="4206240" y="0"/>
                </a:lnTo>
                <a:lnTo>
                  <a:pt x="4206240" y="1"/>
                </a:lnTo>
                <a:lnTo>
                  <a:pt x="4081661" y="137161"/>
                </a:lnTo>
                <a:lnTo>
                  <a:pt x="4206238" y="274318"/>
                </a:lnTo>
                <a:lnTo>
                  <a:pt x="3" y="274318"/>
                </a:lnTo>
                <a:lnTo>
                  <a:pt x="124580" y="137161"/>
                </a:lnTo>
                <a:lnTo>
                  <a:pt x="1" y="1"/>
                </a:lnTo>
                <a:lnTo>
                  <a:pt x="1" y="274318"/>
                </a:lnTo>
                <a:lnTo>
                  <a:pt x="0" y="274318"/>
                </a:lnTo>
                <a:close/>
              </a:path>
            </a:pathLst>
          </a:cu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BUSINESS BENEFITS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7BD7F57-F8C0-4F6D-8FDB-A92A265D4E81}"/>
              </a:ext>
            </a:extLst>
          </p:cNvPr>
          <p:cNvCxnSpPr>
            <a:cxnSpLocks/>
          </p:cNvCxnSpPr>
          <p:nvPr userDrawn="1"/>
        </p:nvCxnSpPr>
        <p:spPr>
          <a:xfrm>
            <a:off x="9638486" y="1207025"/>
            <a:ext cx="0" cy="492536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5A00E22-AE1B-4F42-AA74-B86490498BA6}"/>
              </a:ext>
            </a:extLst>
          </p:cNvPr>
          <p:cNvGrpSpPr/>
          <p:nvPr userDrawn="1"/>
        </p:nvGrpSpPr>
        <p:grpSpPr>
          <a:xfrm>
            <a:off x="9726364" y="1216124"/>
            <a:ext cx="2035369" cy="359152"/>
            <a:chOff x="9314545" y="1004752"/>
            <a:chExt cx="2072550" cy="36576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FEEDB4E-B904-4FDA-88DF-C1B1C18F3FC8}"/>
                </a:ext>
              </a:extLst>
            </p:cNvPr>
            <p:cNvSpPr txBox="1"/>
            <p:nvPr/>
          </p:nvSpPr>
          <p:spPr>
            <a:xfrm>
              <a:off x="9736312" y="1102239"/>
              <a:ext cx="1650782" cy="21940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Industry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7968D2C-C0CE-431E-A90C-0FCD5E548AE4}"/>
                </a:ext>
              </a:extLst>
            </p:cNvPr>
            <p:cNvSpPr/>
            <p:nvPr/>
          </p:nvSpPr>
          <p:spPr>
            <a:xfrm>
              <a:off x="9314545" y="1004752"/>
              <a:ext cx="365760" cy="365760"/>
            </a:xfrm>
            <a:prstGeom prst="ellipse">
              <a:avLst/>
            </a:prstGeom>
            <a:solidFill>
              <a:schemeClr val="accent2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AA3C438-3CD0-462F-9415-04F9EA59AC17}"/>
                </a:ext>
              </a:extLst>
            </p:cNvPr>
            <p:cNvCxnSpPr>
              <a:cxnSpLocks/>
            </p:cNvCxnSpPr>
            <p:nvPr/>
          </p:nvCxnSpPr>
          <p:spPr>
            <a:xfrm>
              <a:off x="9545050" y="1349828"/>
              <a:ext cx="1842045" cy="0"/>
            </a:xfrm>
            <a:prstGeom prst="line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19" name="Graphic 18" descr="Building">
              <a:extLst>
                <a:ext uri="{FF2B5EF4-FFF2-40B4-BE49-F238E27FC236}">
                  <a16:creationId xmlns:a16="http://schemas.microsoft.com/office/drawing/2014/main" id="{DFD3E81E-9944-447C-A88D-54C36A8D2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61153" y="1051360"/>
              <a:ext cx="272544" cy="272544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1DBD0C9-9DE1-4BAF-9CA5-9CB5295C090A}"/>
              </a:ext>
            </a:extLst>
          </p:cNvPr>
          <p:cNvSpPr txBox="1"/>
          <p:nvPr userDrawn="1"/>
        </p:nvSpPr>
        <p:spPr>
          <a:xfrm>
            <a:off x="10140565" y="2304834"/>
            <a:ext cx="1621167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Function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92AA172-4781-4E8C-B7F8-85C8E0F00D59}"/>
              </a:ext>
            </a:extLst>
          </p:cNvPr>
          <p:cNvSpPr/>
          <p:nvPr userDrawn="1"/>
        </p:nvSpPr>
        <p:spPr>
          <a:xfrm>
            <a:off x="9726364" y="2209107"/>
            <a:ext cx="359199" cy="359152"/>
          </a:xfrm>
          <a:prstGeom prst="ellipse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F62F94F-1609-4D13-9B79-1C3BA5501C0B}"/>
              </a:ext>
            </a:extLst>
          </p:cNvPr>
          <p:cNvCxnSpPr>
            <a:cxnSpLocks/>
          </p:cNvCxnSpPr>
          <p:nvPr userDrawn="1"/>
        </p:nvCxnSpPr>
        <p:spPr>
          <a:xfrm>
            <a:off x="9952734" y="2547948"/>
            <a:ext cx="1809000" cy="0"/>
          </a:xfrm>
          <a:prstGeom prst="lin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5DBFA21-DF3D-4925-996B-06CADDE22FBA}"/>
              </a:ext>
            </a:extLst>
          </p:cNvPr>
          <p:cNvSpPr txBox="1"/>
          <p:nvPr userDrawn="1"/>
        </p:nvSpPr>
        <p:spPr>
          <a:xfrm>
            <a:off x="10140565" y="3290768"/>
            <a:ext cx="1621167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 Used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0339CD7-311D-4885-83BE-0B5FDD5348AF}"/>
              </a:ext>
            </a:extLst>
          </p:cNvPr>
          <p:cNvSpPr/>
          <p:nvPr userDrawn="1"/>
        </p:nvSpPr>
        <p:spPr>
          <a:xfrm>
            <a:off x="9726364" y="3195041"/>
            <a:ext cx="359199" cy="359152"/>
          </a:xfrm>
          <a:prstGeom prst="ellipse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7ABD03-B1C0-48C7-841E-BF3F78DBA45A}"/>
              </a:ext>
            </a:extLst>
          </p:cNvPr>
          <p:cNvCxnSpPr>
            <a:cxnSpLocks/>
          </p:cNvCxnSpPr>
          <p:nvPr userDrawn="1"/>
        </p:nvCxnSpPr>
        <p:spPr>
          <a:xfrm>
            <a:off x="9952734" y="3533883"/>
            <a:ext cx="1809000" cy="0"/>
          </a:xfrm>
          <a:prstGeom prst="lin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0BA4DD9-1C8F-4BC7-BF8C-D4138BC573AC}"/>
              </a:ext>
            </a:extLst>
          </p:cNvPr>
          <p:cNvSpPr txBox="1"/>
          <p:nvPr userDrawn="1"/>
        </p:nvSpPr>
        <p:spPr>
          <a:xfrm>
            <a:off x="10140565" y="4758108"/>
            <a:ext cx="1621167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Tech Stack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6E62F16-070B-4D45-BEE4-715AF878025E}"/>
              </a:ext>
            </a:extLst>
          </p:cNvPr>
          <p:cNvSpPr/>
          <p:nvPr userDrawn="1"/>
        </p:nvSpPr>
        <p:spPr>
          <a:xfrm>
            <a:off x="9726364" y="4662381"/>
            <a:ext cx="359199" cy="359152"/>
          </a:xfrm>
          <a:prstGeom prst="ellipse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C3B5F6D-5757-43F6-BC4B-C8F5FA86B84B}"/>
              </a:ext>
            </a:extLst>
          </p:cNvPr>
          <p:cNvCxnSpPr>
            <a:cxnSpLocks/>
          </p:cNvCxnSpPr>
          <p:nvPr userDrawn="1"/>
        </p:nvCxnSpPr>
        <p:spPr>
          <a:xfrm>
            <a:off x="9952734" y="5001223"/>
            <a:ext cx="1809000" cy="0"/>
          </a:xfrm>
          <a:prstGeom prst="lin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FB8ABF3-284B-4757-B434-E6DA3369BF01}"/>
              </a:ext>
            </a:extLst>
          </p:cNvPr>
          <p:cNvGrpSpPr/>
          <p:nvPr userDrawn="1"/>
        </p:nvGrpSpPr>
        <p:grpSpPr>
          <a:xfrm>
            <a:off x="9772134" y="4720252"/>
            <a:ext cx="253025" cy="248173"/>
            <a:chOff x="5381626" y="4013201"/>
            <a:chExt cx="1417638" cy="1381124"/>
          </a:xfrm>
          <a:solidFill>
            <a:schemeClr val="bg1"/>
          </a:solidFill>
        </p:grpSpPr>
        <p:sp>
          <p:nvSpPr>
            <p:cNvPr id="37" name="Freeform 162">
              <a:extLst>
                <a:ext uri="{FF2B5EF4-FFF2-40B4-BE49-F238E27FC236}">
                  <a16:creationId xmlns:a16="http://schemas.microsoft.com/office/drawing/2014/main" id="{7C38D5A5-F2CB-4F75-A389-47F0543B15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5913" y="4013201"/>
              <a:ext cx="1389063" cy="757237"/>
            </a:xfrm>
            <a:custGeom>
              <a:avLst/>
              <a:gdLst>
                <a:gd name="T0" fmla="*/ 509 w 509"/>
                <a:gd name="T1" fmla="*/ 139 h 277"/>
                <a:gd name="T2" fmla="*/ 489 w 509"/>
                <a:gd name="T3" fmla="*/ 155 h 277"/>
                <a:gd name="T4" fmla="*/ 296 w 509"/>
                <a:gd name="T5" fmla="*/ 258 h 277"/>
                <a:gd name="T6" fmla="*/ 209 w 509"/>
                <a:gd name="T7" fmla="*/ 258 h 277"/>
                <a:gd name="T8" fmla="*/ 15 w 509"/>
                <a:gd name="T9" fmla="*/ 155 h 277"/>
                <a:gd name="T10" fmla="*/ 0 w 509"/>
                <a:gd name="T11" fmla="*/ 139 h 277"/>
                <a:gd name="T12" fmla="*/ 15 w 509"/>
                <a:gd name="T13" fmla="*/ 123 h 277"/>
                <a:gd name="T14" fmla="*/ 235 w 509"/>
                <a:gd name="T15" fmla="*/ 7 h 277"/>
                <a:gd name="T16" fmla="*/ 269 w 509"/>
                <a:gd name="T17" fmla="*/ 6 h 277"/>
                <a:gd name="T18" fmla="*/ 491 w 509"/>
                <a:gd name="T19" fmla="*/ 124 h 277"/>
                <a:gd name="T20" fmla="*/ 509 w 509"/>
                <a:gd name="T21" fmla="*/ 139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9" h="277">
                  <a:moveTo>
                    <a:pt x="509" y="139"/>
                  </a:moveTo>
                  <a:cubicBezTo>
                    <a:pt x="501" y="146"/>
                    <a:pt x="496" y="152"/>
                    <a:pt x="489" y="155"/>
                  </a:cubicBezTo>
                  <a:cubicBezTo>
                    <a:pt x="425" y="189"/>
                    <a:pt x="359" y="221"/>
                    <a:pt x="296" y="258"/>
                  </a:cubicBezTo>
                  <a:cubicBezTo>
                    <a:pt x="264" y="276"/>
                    <a:pt x="240" y="277"/>
                    <a:pt x="209" y="258"/>
                  </a:cubicBezTo>
                  <a:cubicBezTo>
                    <a:pt x="146" y="221"/>
                    <a:pt x="80" y="189"/>
                    <a:pt x="15" y="155"/>
                  </a:cubicBezTo>
                  <a:cubicBezTo>
                    <a:pt x="9" y="152"/>
                    <a:pt x="0" y="145"/>
                    <a:pt x="0" y="139"/>
                  </a:cubicBezTo>
                  <a:cubicBezTo>
                    <a:pt x="0" y="134"/>
                    <a:pt x="8" y="126"/>
                    <a:pt x="15" y="123"/>
                  </a:cubicBezTo>
                  <a:cubicBezTo>
                    <a:pt x="88" y="84"/>
                    <a:pt x="162" y="46"/>
                    <a:pt x="235" y="7"/>
                  </a:cubicBezTo>
                  <a:cubicBezTo>
                    <a:pt x="247" y="0"/>
                    <a:pt x="257" y="0"/>
                    <a:pt x="269" y="6"/>
                  </a:cubicBezTo>
                  <a:cubicBezTo>
                    <a:pt x="342" y="46"/>
                    <a:pt x="417" y="84"/>
                    <a:pt x="491" y="124"/>
                  </a:cubicBezTo>
                  <a:cubicBezTo>
                    <a:pt x="497" y="127"/>
                    <a:pt x="501" y="132"/>
                    <a:pt x="509" y="1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2345" tIns="31173" rIns="62345" bIns="3117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" name="Freeform 163">
              <a:extLst>
                <a:ext uri="{FF2B5EF4-FFF2-40B4-BE49-F238E27FC236}">
                  <a16:creationId xmlns:a16="http://schemas.microsoft.com/office/drawing/2014/main" id="{AC5443E7-0C00-472C-8247-F39460E13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1626" y="4899025"/>
              <a:ext cx="1417638" cy="495300"/>
            </a:xfrm>
            <a:custGeom>
              <a:avLst/>
              <a:gdLst>
                <a:gd name="T0" fmla="*/ 519 w 519"/>
                <a:gd name="T1" fmla="*/ 48 h 181"/>
                <a:gd name="T2" fmla="*/ 498 w 519"/>
                <a:gd name="T3" fmla="*/ 57 h 181"/>
                <a:gd name="T4" fmla="*/ 269 w 519"/>
                <a:gd name="T5" fmla="*/ 178 h 181"/>
                <a:gd name="T6" fmla="*/ 245 w 519"/>
                <a:gd name="T7" fmla="*/ 177 h 181"/>
                <a:gd name="T8" fmla="*/ 17 w 519"/>
                <a:gd name="T9" fmla="*/ 58 h 181"/>
                <a:gd name="T10" fmla="*/ 16 w 519"/>
                <a:gd name="T11" fmla="*/ 29 h 181"/>
                <a:gd name="T12" fmla="*/ 21 w 519"/>
                <a:gd name="T13" fmla="*/ 26 h 181"/>
                <a:gd name="T14" fmla="*/ 117 w 519"/>
                <a:gd name="T15" fmla="*/ 26 h 181"/>
                <a:gd name="T16" fmla="*/ 226 w 519"/>
                <a:gd name="T17" fmla="*/ 84 h 181"/>
                <a:gd name="T18" fmla="*/ 288 w 519"/>
                <a:gd name="T19" fmla="*/ 84 h 181"/>
                <a:gd name="T20" fmla="*/ 424 w 519"/>
                <a:gd name="T21" fmla="*/ 11 h 181"/>
                <a:gd name="T22" fmla="*/ 465 w 519"/>
                <a:gd name="T23" fmla="*/ 12 h 181"/>
                <a:gd name="T24" fmla="*/ 499 w 519"/>
                <a:gd name="T25" fmla="*/ 30 h 181"/>
                <a:gd name="T26" fmla="*/ 519 w 519"/>
                <a:gd name="T27" fmla="*/ 48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9" h="181">
                  <a:moveTo>
                    <a:pt x="519" y="48"/>
                  </a:moveTo>
                  <a:cubicBezTo>
                    <a:pt x="510" y="52"/>
                    <a:pt x="504" y="54"/>
                    <a:pt x="498" y="57"/>
                  </a:cubicBezTo>
                  <a:cubicBezTo>
                    <a:pt x="422" y="98"/>
                    <a:pt x="345" y="138"/>
                    <a:pt x="269" y="178"/>
                  </a:cubicBezTo>
                  <a:cubicBezTo>
                    <a:pt x="262" y="181"/>
                    <a:pt x="251" y="181"/>
                    <a:pt x="245" y="177"/>
                  </a:cubicBezTo>
                  <a:cubicBezTo>
                    <a:pt x="169" y="138"/>
                    <a:pt x="93" y="98"/>
                    <a:pt x="17" y="58"/>
                  </a:cubicBezTo>
                  <a:cubicBezTo>
                    <a:pt x="0" y="49"/>
                    <a:pt x="0" y="39"/>
                    <a:pt x="16" y="29"/>
                  </a:cubicBezTo>
                  <a:cubicBezTo>
                    <a:pt x="18" y="28"/>
                    <a:pt x="19" y="27"/>
                    <a:pt x="21" y="26"/>
                  </a:cubicBezTo>
                  <a:cubicBezTo>
                    <a:pt x="69" y="0"/>
                    <a:pt x="69" y="0"/>
                    <a:pt x="117" y="26"/>
                  </a:cubicBezTo>
                  <a:cubicBezTo>
                    <a:pt x="154" y="45"/>
                    <a:pt x="191" y="64"/>
                    <a:pt x="226" y="84"/>
                  </a:cubicBezTo>
                  <a:cubicBezTo>
                    <a:pt x="248" y="96"/>
                    <a:pt x="267" y="95"/>
                    <a:pt x="288" y="84"/>
                  </a:cubicBezTo>
                  <a:cubicBezTo>
                    <a:pt x="333" y="59"/>
                    <a:pt x="379" y="36"/>
                    <a:pt x="424" y="11"/>
                  </a:cubicBezTo>
                  <a:cubicBezTo>
                    <a:pt x="439" y="2"/>
                    <a:pt x="451" y="2"/>
                    <a:pt x="465" y="12"/>
                  </a:cubicBezTo>
                  <a:cubicBezTo>
                    <a:pt x="476" y="18"/>
                    <a:pt x="488" y="23"/>
                    <a:pt x="499" y="30"/>
                  </a:cubicBezTo>
                  <a:cubicBezTo>
                    <a:pt x="503" y="33"/>
                    <a:pt x="507" y="37"/>
                    <a:pt x="519" y="4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2345" tIns="31173" rIns="62345" bIns="3117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" name="Freeform 164">
              <a:extLst>
                <a:ext uri="{FF2B5EF4-FFF2-40B4-BE49-F238E27FC236}">
                  <a16:creationId xmlns:a16="http://schemas.microsoft.com/office/drawing/2014/main" id="{1F8A0F80-9976-413D-AAB8-E74B45B36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1626" y="4589463"/>
              <a:ext cx="1400175" cy="492125"/>
            </a:xfrm>
            <a:custGeom>
              <a:avLst/>
              <a:gdLst>
                <a:gd name="T0" fmla="*/ 513 w 513"/>
                <a:gd name="T1" fmla="*/ 43 h 180"/>
                <a:gd name="T2" fmla="*/ 499 w 513"/>
                <a:gd name="T3" fmla="*/ 56 h 180"/>
                <a:gd name="T4" fmla="*/ 267 w 513"/>
                <a:gd name="T5" fmla="*/ 177 h 180"/>
                <a:gd name="T6" fmla="*/ 245 w 513"/>
                <a:gd name="T7" fmla="*/ 177 h 180"/>
                <a:gd name="T8" fmla="*/ 16 w 513"/>
                <a:gd name="T9" fmla="*/ 56 h 180"/>
                <a:gd name="T10" fmla="*/ 15 w 513"/>
                <a:gd name="T11" fmla="*/ 29 h 180"/>
                <a:gd name="T12" fmla="*/ 18 w 513"/>
                <a:gd name="T13" fmla="*/ 27 h 180"/>
                <a:gd name="T14" fmla="*/ 119 w 513"/>
                <a:gd name="T15" fmla="*/ 25 h 180"/>
                <a:gd name="T16" fmla="*/ 224 w 513"/>
                <a:gd name="T17" fmla="*/ 81 h 180"/>
                <a:gd name="T18" fmla="*/ 289 w 513"/>
                <a:gd name="T19" fmla="*/ 82 h 180"/>
                <a:gd name="T20" fmla="*/ 430 w 513"/>
                <a:gd name="T21" fmla="*/ 8 h 180"/>
                <a:gd name="T22" fmla="*/ 458 w 513"/>
                <a:gd name="T23" fmla="*/ 7 h 180"/>
                <a:gd name="T24" fmla="*/ 500 w 513"/>
                <a:gd name="T25" fmla="*/ 29 h 180"/>
                <a:gd name="T26" fmla="*/ 513 w 513"/>
                <a:gd name="T27" fmla="*/ 4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3" h="180">
                  <a:moveTo>
                    <a:pt x="513" y="43"/>
                  </a:moveTo>
                  <a:cubicBezTo>
                    <a:pt x="507" y="48"/>
                    <a:pt x="503" y="53"/>
                    <a:pt x="499" y="56"/>
                  </a:cubicBezTo>
                  <a:cubicBezTo>
                    <a:pt x="422" y="96"/>
                    <a:pt x="345" y="137"/>
                    <a:pt x="267" y="177"/>
                  </a:cubicBezTo>
                  <a:cubicBezTo>
                    <a:pt x="262" y="180"/>
                    <a:pt x="251" y="180"/>
                    <a:pt x="245" y="177"/>
                  </a:cubicBezTo>
                  <a:cubicBezTo>
                    <a:pt x="169" y="137"/>
                    <a:pt x="92" y="97"/>
                    <a:pt x="16" y="56"/>
                  </a:cubicBezTo>
                  <a:cubicBezTo>
                    <a:pt x="0" y="47"/>
                    <a:pt x="0" y="38"/>
                    <a:pt x="15" y="29"/>
                  </a:cubicBezTo>
                  <a:cubicBezTo>
                    <a:pt x="16" y="28"/>
                    <a:pt x="17" y="27"/>
                    <a:pt x="18" y="27"/>
                  </a:cubicBezTo>
                  <a:cubicBezTo>
                    <a:pt x="52" y="1"/>
                    <a:pt x="83" y="0"/>
                    <a:pt x="119" y="25"/>
                  </a:cubicBezTo>
                  <a:cubicBezTo>
                    <a:pt x="152" y="47"/>
                    <a:pt x="189" y="62"/>
                    <a:pt x="224" y="81"/>
                  </a:cubicBezTo>
                  <a:cubicBezTo>
                    <a:pt x="247" y="94"/>
                    <a:pt x="266" y="95"/>
                    <a:pt x="289" y="82"/>
                  </a:cubicBezTo>
                  <a:cubicBezTo>
                    <a:pt x="336" y="56"/>
                    <a:pt x="383" y="31"/>
                    <a:pt x="430" y="8"/>
                  </a:cubicBezTo>
                  <a:cubicBezTo>
                    <a:pt x="438" y="4"/>
                    <a:pt x="450" y="4"/>
                    <a:pt x="458" y="7"/>
                  </a:cubicBezTo>
                  <a:cubicBezTo>
                    <a:pt x="472" y="13"/>
                    <a:pt x="486" y="21"/>
                    <a:pt x="500" y="29"/>
                  </a:cubicBezTo>
                  <a:cubicBezTo>
                    <a:pt x="505" y="32"/>
                    <a:pt x="508" y="37"/>
                    <a:pt x="5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2345" tIns="31173" rIns="62345" bIns="3117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E62B07A-6DCE-467D-BCB1-10727E5B7F6D}"/>
              </a:ext>
            </a:extLst>
          </p:cNvPr>
          <p:cNvGrpSpPr/>
          <p:nvPr userDrawn="1"/>
        </p:nvGrpSpPr>
        <p:grpSpPr>
          <a:xfrm>
            <a:off x="9806112" y="3276282"/>
            <a:ext cx="183740" cy="211836"/>
            <a:chOff x="-9504233" y="-1169460"/>
            <a:chExt cx="1866900" cy="2152650"/>
          </a:xfrm>
          <a:solidFill>
            <a:schemeClr val="bg1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5451E13-CC1B-4824-986F-9921CBBECE14}"/>
                </a:ext>
              </a:extLst>
            </p:cNvPr>
            <p:cNvSpPr/>
            <p:nvPr/>
          </p:nvSpPr>
          <p:spPr>
            <a:xfrm>
              <a:off x="-9504233" y="-1169460"/>
              <a:ext cx="1866900" cy="2152650"/>
            </a:xfrm>
            <a:custGeom>
              <a:avLst/>
              <a:gdLst>
                <a:gd name="connsiteX0" fmla="*/ 1823529 w 1866900"/>
                <a:gd name="connsiteY0" fmla="*/ 2151063 h 2152650"/>
                <a:gd name="connsiteX1" fmla="*/ 515429 w 1866900"/>
                <a:gd name="connsiteY1" fmla="*/ 2151063 h 2152650"/>
                <a:gd name="connsiteX2" fmla="*/ 473519 w 1866900"/>
                <a:gd name="connsiteY2" fmla="*/ 2010728 h 2152650"/>
                <a:gd name="connsiteX3" fmla="*/ 473519 w 1866900"/>
                <a:gd name="connsiteY3" fmla="*/ 1947228 h 2152650"/>
                <a:gd name="connsiteX4" fmla="*/ 441769 w 1866900"/>
                <a:gd name="connsiteY4" fmla="*/ 1916113 h 2152650"/>
                <a:gd name="connsiteX5" fmla="*/ 324294 w 1866900"/>
                <a:gd name="connsiteY5" fmla="*/ 1916748 h 2152650"/>
                <a:gd name="connsiteX6" fmla="*/ 239204 w 1866900"/>
                <a:gd name="connsiteY6" fmla="*/ 1829117 h 2152650"/>
                <a:gd name="connsiteX7" fmla="*/ 239839 w 1866900"/>
                <a:gd name="connsiteY7" fmla="*/ 1711642 h 2152650"/>
                <a:gd name="connsiteX8" fmla="*/ 209994 w 1866900"/>
                <a:gd name="connsiteY8" fmla="*/ 1681163 h 2152650"/>
                <a:gd name="connsiteX9" fmla="*/ 76644 w 1866900"/>
                <a:gd name="connsiteY9" fmla="*/ 1681163 h 2152650"/>
                <a:gd name="connsiteX10" fmla="*/ 38544 w 1866900"/>
                <a:gd name="connsiteY10" fmla="*/ 1670367 h 2152650"/>
                <a:gd name="connsiteX11" fmla="*/ 5524 w 1866900"/>
                <a:gd name="connsiteY11" fmla="*/ 1587183 h 2152650"/>
                <a:gd name="connsiteX12" fmla="*/ 4889 w 1866900"/>
                <a:gd name="connsiteY12" fmla="*/ 130492 h 2152650"/>
                <a:gd name="connsiteX13" fmla="*/ 44259 w 1866900"/>
                <a:gd name="connsiteY13" fmla="*/ 4763 h 2152650"/>
                <a:gd name="connsiteX14" fmla="*/ 1352359 w 1866900"/>
                <a:gd name="connsiteY14" fmla="*/ 4763 h 2152650"/>
                <a:gd name="connsiteX15" fmla="*/ 1394269 w 1866900"/>
                <a:gd name="connsiteY15" fmla="*/ 148273 h 2152650"/>
                <a:gd name="connsiteX16" fmla="*/ 1394269 w 1866900"/>
                <a:gd name="connsiteY16" fmla="*/ 208597 h 2152650"/>
                <a:gd name="connsiteX17" fmla="*/ 1426019 w 1866900"/>
                <a:gd name="connsiteY17" fmla="*/ 239713 h 2152650"/>
                <a:gd name="connsiteX18" fmla="*/ 1543494 w 1866900"/>
                <a:gd name="connsiteY18" fmla="*/ 239078 h 2152650"/>
                <a:gd name="connsiteX19" fmla="*/ 1628584 w 1866900"/>
                <a:gd name="connsiteY19" fmla="*/ 326708 h 2152650"/>
                <a:gd name="connsiteX20" fmla="*/ 1627949 w 1866900"/>
                <a:gd name="connsiteY20" fmla="*/ 444182 h 2152650"/>
                <a:gd name="connsiteX21" fmla="*/ 1657794 w 1866900"/>
                <a:gd name="connsiteY21" fmla="*/ 474663 h 2152650"/>
                <a:gd name="connsiteX22" fmla="*/ 1791144 w 1866900"/>
                <a:gd name="connsiteY22" fmla="*/ 474663 h 2152650"/>
                <a:gd name="connsiteX23" fmla="*/ 1829244 w 1866900"/>
                <a:gd name="connsiteY23" fmla="*/ 485457 h 2152650"/>
                <a:gd name="connsiteX24" fmla="*/ 1862264 w 1866900"/>
                <a:gd name="connsiteY24" fmla="*/ 568008 h 2152650"/>
                <a:gd name="connsiteX25" fmla="*/ 1862264 w 1866900"/>
                <a:gd name="connsiteY25" fmla="*/ 2018983 h 2152650"/>
                <a:gd name="connsiteX26" fmla="*/ 1823529 w 1866900"/>
                <a:gd name="connsiteY26" fmla="*/ 2151063 h 2152650"/>
                <a:gd name="connsiteX27" fmla="*/ 604964 w 1866900"/>
                <a:gd name="connsiteY27" fmla="*/ 1312228 h 2152650"/>
                <a:gd name="connsiteX28" fmla="*/ 604964 w 1866900"/>
                <a:gd name="connsiteY28" fmla="*/ 1968817 h 2152650"/>
                <a:gd name="connsiteX29" fmla="*/ 651954 w 1866900"/>
                <a:gd name="connsiteY29" fmla="*/ 2016442 h 2152650"/>
                <a:gd name="connsiteX30" fmla="*/ 1686369 w 1866900"/>
                <a:gd name="connsiteY30" fmla="*/ 2016442 h 2152650"/>
                <a:gd name="connsiteX31" fmla="*/ 1731454 w 1866900"/>
                <a:gd name="connsiteY31" fmla="*/ 1972628 h 2152650"/>
                <a:gd name="connsiteX32" fmla="*/ 1731454 w 1866900"/>
                <a:gd name="connsiteY32" fmla="*/ 655638 h 2152650"/>
                <a:gd name="connsiteX33" fmla="*/ 1684464 w 1866900"/>
                <a:gd name="connsiteY33" fmla="*/ 608013 h 2152650"/>
                <a:gd name="connsiteX34" fmla="*/ 650049 w 1866900"/>
                <a:gd name="connsiteY34" fmla="*/ 608013 h 2152650"/>
                <a:gd name="connsiteX35" fmla="*/ 604964 w 1866900"/>
                <a:gd name="connsiteY35" fmla="*/ 651828 h 2152650"/>
                <a:gd name="connsiteX36" fmla="*/ 604964 w 1866900"/>
                <a:gd name="connsiteY36" fmla="*/ 1312228 h 2152650"/>
                <a:gd name="connsiteX37" fmla="*/ 137604 w 1866900"/>
                <a:gd name="connsiteY37" fmla="*/ 842327 h 2152650"/>
                <a:gd name="connsiteX38" fmla="*/ 137604 w 1866900"/>
                <a:gd name="connsiteY38" fmla="*/ 842327 h 2152650"/>
                <a:gd name="connsiteX39" fmla="*/ 136969 w 1866900"/>
                <a:gd name="connsiteY39" fmla="*/ 1514793 h 2152650"/>
                <a:gd name="connsiteX40" fmla="*/ 167449 w 1866900"/>
                <a:gd name="connsiteY40" fmla="*/ 1547178 h 2152650"/>
                <a:gd name="connsiteX41" fmla="*/ 239839 w 1866900"/>
                <a:gd name="connsiteY41" fmla="*/ 1477328 h 2152650"/>
                <a:gd name="connsiteX42" fmla="*/ 239839 w 1866900"/>
                <a:gd name="connsiteY42" fmla="*/ 398463 h 2152650"/>
                <a:gd name="connsiteX43" fmla="*/ 241109 w 1866900"/>
                <a:gd name="connsiteY43" fmla="*/ 306388 h 2152650"/>
                <a:gd name="connsiteX44" fmla="*/ 316039 w 1866900"/>
                <a:gd name="connsiteY44" fmla="*/ 239078 h 2152650"/>
                <a:gd name="connsiteX45" fmla="*/ 1201229 w 1866900"/>
                <a:gd name="connsiteY45" fmla="*/ 239078 h 2152650"/>
                <a:gd name="connsiteX46" fmla="*/ 1263459 w 1866900"/>
                <a:gd name="connsiteY46" fmla="*/ 174308 h 2152650"/>
                <a:gd name="connsiteX47" fmla="*/ 1225359 w 1866900"/>
                <a:gd name="connsiteY47" fmla="*/ 138113 h 2152650"/>
                <a:gd name="connsiteX48" fmla="*/ 175069 w 1866900"/>
                <a:gd name="connsiteY48" fmla="*/ 138113 h 2152650"/>
                <a:gd name="connsiteX49" fmla="*/ 136334 w 1866900"/>
                <a:gd name="connsiteY49" fmla="*/ 175578 h 2152650"/>
                <a:gd name="connsiteX50" fmla="*/ 137604 w 1866900"/>
                <a:gd name="connsiteY50" fmla="*/ 842327 h 2152650"/>
                <a:gd name="connsiteX51" fmla="*/ 371284 w 1866900"/>
                <a:gd name="connsiteY51" fmla="*/ 1079183 h 2152650"/>
                <a:gd name="connsiteX52" fmla="*/ 371284 w 1866900"/>
                <a:gd name="connsiteY52" fmla="*/ 1714183 h 2152650"/>
                <a:gd name="connsiteX53" fmla="*/ 442404 w 1866900"/>
                <a:gd name="connsiteY53" fmla="*/ 1782763 h 2152650"/>
                <a:gd name="connsiteX54" fmla="*/ 474154 w 1866900"/>
                <a:gd name="connsiteY54" fmla="*/ 1747838 h 2152650"/>
                <a:gd name="connsiteX55" fmla="*/ 473519 w 1866900"/>
                <a:gd name="connsiteY55" fmla="*/ 1522413 h 2152650"/>
                <a:gd name="connsiteX56" fmla="*/ 473519 w 1866900"/>
                <a:gd name="connsiteY56" fmla="*/ 567373 h 2152650"/>
                <a:gd name="connsiteX57" fmla="*/ 565594 w 1866900"/>
                <a:gd name="connsiteY57" fmla="*/ 473393 h 2152650"/>
                <a:gd name="connsiteX58" fmla="*/ 1251394 w 1866900"/>
                <a:gd name="connsiteY58" fmla="*/ 474028 h 2152650"/>
                <a:gd name="connsiteX59" fmla="*/ 1460944 w 1866900"/>
                <a:gd name="connsiteY59" fmla="*/ 474663 h 2152650"/>
                <a:gd name="connsiteX60" fmla="*/ 1498409 w 1866900"/>
                <a:gd name="connsiteY60" fmla="*/ 435928 h 2152650"/>
                <a:gd name="connsiteX61" fmla="*/ 1498409 w 1866900"/>
                <a:gd name="connsiteY61" fmla="*/ 416878 h 2152650"/>
                <a:gd name="connsiteX62" fmla="*/ 1455864 w 1866900"/>
                <a:gd name="connsiteY62" fmla="*/ 373698 h 2152650"/>
                <a:gd name="connsiteX63" fmla="*/ 415099 w 1866900"/>
                <a:gd name="connsiteY63" fmla="*/ 373698 h 2152650"/>
                <a:gd name="connsiteX64" fmla="*/ 371919 w 1866900"/>
                <a:gd name="connsiteY64" fmla="*/ 418782 h 2152650"/>
                <a:gd name="connsiteX65" fmla="*/ 371284 w 1866900"/>
                <a:gd name="connsiteY65" fmla="*/ 1079183 h 215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866900" h="2152650">
                  <a:moveTo>
                    <a:pt x="1823529" y="2151063"/>
                  </a:moveTo>
                  <a:cubicBezTo>
                    <a:pt x="1387284" y="2151063"/>
                    <a:pt x="951674" y="2151063"/>
                    <a:pt x="515429" y="2151063"/>
                  </a:cubicBezTo>
                  <a:cubicBezTo>
                    <a:pt x="463994" y="2115503"/>
                    <a:pt x="474789" y="2061528"/>
                    <a:pt x="473519" y="2010728"/>
                  </a:cubicBezTo>
                  <a:cubicBezTo>
                    <a:pt x="472884" y="1989773"/>
                    <a:pt x="471614" y="1968183"/>
                    <a:pt x="473519" y="1947228"/>
                  </a:cubicBezTo>
                  <a:cubicBezTo>
                    <a:pt x="476059" y="1922463"/>
                    <a:pt x="463994" y="1915478"/>
                    <a:pt x="441769" y="1916113"/>
                  </a:cubicBezTo>
                  <a:cubicBezTo>
                    <a:pt x="402399" y="1916748"/>
                    <a:pt x="363029" y="1914208"/>
                    <a:pt x="324294" y="1916748"/>
                  </a:cubicBezTo>
                  <a:cubicBezTo>
                    <a:pt x="266509" y="1921192"/>
                    <a:pt x="237299" y="1884998"/>
                    <a:pt x="239204" y="1829117"/>
                  </a:cubicBezTo>
                  <a:cubicBezTo>
                    <a:pt x="240474" y="1789748"/>
                    <a:pt x="238569" y="1751013"/>
                    <a:pt x="239839" y="1711642"/>
                  </a:cubicBezTo>
                  <a:cubicBezTo>
                    <a:pt x="240474" y="1689417"/>
                    <a:pt x="230949" y="1681163"/>
                    <a:pt x="209994" y="1681163"/>
                  </a:cubicBezTo>
                  <a:cubicBezTo>
                    <a:pt x="165544" y="1681798"/>
                    <a:pt x="121094" y="1682433"/>
                    <a:pt x="76644" y="1681163"/>
                  </a:cubicBezTo>
                  <a:cubicBezTo>
                    <a:pt x="63944" y="1680528"/>
                    <a:pt x="49974" y="1676083"/>
                    <a:pt x="38544" y="1670367"/>
                  </a:cubicBezTo>
                  <a:cubicBezTo>
                    <a:pt x="3619" y="1652588"/>
                    <a:pt x="5524" y="1618933"/>
                    <a:pt x="5524" y="1587183"/>
                  </a:cubicBezTo>
                  <a:cubicBezTo>
                    <a:pt x="5524" y="1101408"/>
                    <a:pt x="5524" y="616268"/>
                    <a:pt x="4889" y="130492"/>
                  </a:cubicBezTo>
                  <a:cubicBezTo>
                    <a:pt x="4889" y="84138"/>
                    <a:pt x="444" y="37148"/>
                    <a:pt x="44259" y="4763"/>
                  </a:cubicBezTo>
                  <a:cubicBezTo>
                    <a:pt x="480504" y="4763"/>
                    <a:pt x="916114" y="4763"/>
                    <a:pt x="1352359" y="4763"/>
                  </a:cubicBezTo>
                  <a:cubicBezTo>
                    <a:pt x="1404429" y="41593"/>
                    <a:pt x="1392999" y="96838"/>
                    <a:pt x="1394269" y="148273"/>
                  </a:cubicBezTo>
                  <a:cubicBezTo>
                    <a:pt x="1394904" y="168593"/>
                    <a:pt x="1396174" y="188278"/>
                    <a:pt x="1394269" y="208597"/>
                  </a:cubicBezTo>
                  <a:cubicBezTo>
                    <a:pt x="1391729" y="233363"/>
                    <a:pt x="1403794" y="240347"/>
                    <a:pt x="1426019" y="239713"/>
                  </a:cubicBezTo>
                  <a:cubicBezTo>
                    <a:pt x="1465389" y="239078"/>
                    <a:pt x="1504759" y="242253"/>
                    <a:pt x="1543494" y="239078"/>
                  </a:cubicBezTo>
                  <a:cubicBezTo>
                    <a:pt x="1600644" y="234633"/>
                    <a:pt x="1631124" y="270828"/>
                    <a:pt x="1628584" y="326708"/>
                  </a:cubicBezTo>
                  <a:cubicBezTo>
                    <a:pt x="1627314" y="366078"/>
                    <a:pt x="1629219" y="404813"/>
                    <a:pt x="1627949" y="444182"/>
                  </a:cubicBezTo>
                  <a:cubicBezTo>
                    <a:pt x="1627314" y="466407"/>
                    <a:pt x="1636204" y="474663"/>
                    <a:pt x="1657794" y="474663"/>
                  </a:cubicBezTo>
                  <a:cubicBezTo>
                    <a:pt x="1702244" y="474028"/>
                    <a:pt x="1746694" y="473393"/>
                    <a:pt x="1791144" y="474663"/>
                  </a:cubicBezTo>
                  <a:cubicBezTo>
                    <a:pt x="1803844" y="475298"/>
                    <a:pt x="1817814" y="479743"/>
                    <a:pt x="1829244" y="485457"/>
                  </a:cubicBezTo>
                  <a:cubicBezTo>
                    <a:pt x="1864804" y="502603"/>
                    <a:pt x="1862264" y="536893"/>
                    <a:pt x="1862264" y="568008"/>
                  </a:cubicBezTo>
                  <a:cubicBezTo>
                    <a:pt x="1862264" y="1051878"/>
                    <a:pt x="1862264" y="1535113"/>
                    <a:pt x="1862264" y="2018983"/>
                  </a:cubicBezTo>
                  <a:cubicBezTo>
                    <a:pt x="1862899" y="2067242"/>
                    <a:pt x="1869249" y="2116773"/>
                    <a:pt x="1823529" y="2151063"/>
                  </a:cubicBezTo>
                  <a:close/>
                  <a:moveTo>
                    <a:pt x="604964" y="1312228"/>
                  </a:moveTo>
                  <a:cubicBezTo>
                    <a:pt x="604964" y="1531303"/>
                    <a:pt x="604964" y="1750378"/>
                    <a:pt x="604964" y="1968817"/>
                  </a:cubicBezTo>
                  <a:cubicBezTo>
                    <a:pt x="604964" y="2016442"/>
                    <a:pt x="604964" y="2016442"/>
                    <a:pt x="651954" y="2016442"/>
                  </a:cubicBezTo>
                  <a:cubicBezTo>
                    <a:pt x="996759" y="2016442"/>
                    <a:pt x="1341564" y="2016442"/>
                    <a:pt x="1686369" y="2016442"/>
                  </a:cubicBezTo>
                  <a:cubicBezTo>
                    <a:pt x="1730819" y="2016442"/>
                    <a:pt x="1731454" y="2015808"/>
                    <a:pt x="1731454" y="1972628"/>
                  </a:cubicBezTo>
                  <a:cubicBezTo>
                    <a:pt x="1731454" y="1533843"/>
                    <a:pt x="1731454" y="1094423"/>
                    <a:pt x="1731454" y="655638"/>
                  </a:cubicBezTo>
                  <a:cubicBezTo>
                    <a:pt x="1731454" y="608013"/>
                    <a:pt x="1731454" y="608013"/>
                    <a:pt x="1684464" y="608013"/>
                  </a:cubicBezTo>
                  <a:cubicBezTo>
                    <a:pt x="1339659" y="608013"/>
                    <a:pt x="994854" y="608013"/>
                    <a:pt x="650049" y="608013"/>
                  </a:cubicBezTo>
                  <a:cubicBezTo>
                    <a:pt x="605599" y="608013"/>
                    <a:pt x="604964" y="608648"/>
                    <a:pt x="604964" y="651828"/>
                  </a:cubicBezTo>
                  <a:cubicBezTo>
                    <a:pt x="604964" y="872173"/>
                    <a:pt x="605599" y="1092518"/>
                    <a:pt x="604964" y="1312228"/>
                  </a:cubicBezTo>
                  <a:close/>
                  <a:moveTo>
                    <a:pt x="137604" y="842327"/>
                  </a:moveTo>
                  <a:cubicBezTo>
                    <a:pt x="137604" y="842327"/>
                    <a:pt x="137604" y="842327"/>
                    <a:pt x="137604" y="842327"/>
                  </a:cubicBezTo>
                  <a:cubicBezTo>
                    <a:pt x="137604" y="1066483"/>
                    <a:pt x="137604" y="1290638"/>
                    <a:pt x="136969" y="1514793"/>
                  </a:cubicBezTo>
                  <a:cubicBezTo>
                    <a:pt x="136969" y="1538288"/>
                    <a:pt x="144589" y="1547813"/>
                    <a:pt x="167449" y="1547178"/>
                  </a:cubicBezTo>
                  <a:cubicBezTo>
                    <a:pt x="250634" y="1545908"/>
                    <a:pt x="239839" y="1556068"/>
                    <a:pt x="239839" y="1477328"/>
                  </a:cubicBezTo>
                  <a:cubicBezTo>
                    <a:pt x="240474" y="1117918"/>
                    <a:pt x="239839" y="757873"/>
                    <a:pt x="239839" y="398463"/>
                  </a:cubicBezTo>
                  <a:cubicBezTo>
                    <a:pt x="239839" y="367983"/>
                    <a:pt x="238569" y="336868"/>
                    <a:pt x="241109" y="306388"/>
                  </a:cubicBezTo>
                  <a:cubicBezTo>
                    <a:pt x="245554" y="259397"/>
                    <a:pt x="269049" y="239078"/>
                    <a:pt x="316039" y="239078"/>
                  </a:cubicBezTo>
                  <a:cubicBezTo>
                    <a:pt x="611314" y="239078"/>
                    <a:pt x="905954" y="239078"/>
                    <a:pt x="1201229" y="239078"/>
                  </a:cubicBezTo>
                  <a:cubicBezTo>
                    <a:pt x="1264729" y="239078"/>
                    <a:pt x="1263459" y="239078"/>
                    <a:pt x="1263459" y="174308"/>
                  </a:cubicBezTo>
                  <a:cubicBezTo>
                    <a:pt x="1263459" y="145733"/>
                    <a:pt x="1252029" y="138113"/>
                    <a:pt x="1225359" y="138113"/>
                  </a:cubicBezTo>
                  <a:cubicBezTo>
                    <a:pt x="875474" y="138748"/>
                    <a:pt x="524954" y="138748"/>
                    <a:pt x="175069" y="138113"/>
                  </a:cubicBezTo>
                  <a:cubicBezTo>
                    <a:pt x="147129" y="138113"/>
                    <a:pt x="135699" y="145098"/>
                    <a:pt x="136334" y="175578"/>
                  </a:cubicBezTo>
                  <a:cubicBezTo>
                    <a:pt x="138239" y="397828"/>
                    <a:pt x="137604" y="620078"/>
                    <a:pt x="137604" y="842327"/>
                  </a:cubicBezTo>
                  <a:close/>
                  <a:moveTo>
                    <a:pt x="371284" y="1079183"/>
                  </a:moveTo>
                  <a:cubicBezTo>
                    <a:pt x="371284" y="1290638"/>
                    <a:pt x="371284" y="1502093"/>
                    <a:pt x="371284" y="1714183"/>
                  </a:cubicBezTo>
                  <a:cubicBezTo>
                    <a:pt x="371284" y="1789113"/>
                    <a:pt x="361124" y="1780858"/>
                    <a:pt x="442404" y="1782763"/>
                  </a:cubicBezTo>
                  <a:cubicBezTo>
                    <a:pt x="467804" y="1783398"/>
                    <a:pt x="474789" y="1771967"/>
                    <a:pt x="474154" y="1747838"/>
                  </a:cubicBezTo>
                  <a:cubicBezTo>
                    <a:pt x="472884" y="1672908"/>
                    <a:pt x="473519" y="1597343"/>
                    <a:pt x="473519" y="1522413"/>
                  </a:cubicBezTo>
                  <a:cubicBezTo>
                    <a:pt x="473519" y="1204278"/>
                    <a:pt x="474154" y="885508"/>
                    <a:pt x="473519" y="567373"/>
                  </a:cubicBezTo>
                  <a:cubicBezTo>
                    <a:pt x="473519" y="506413"/>
                    <a:pt x="493204" y="472757"/>
                    <a:pt x="565594" y="473393"/>
                  </a:cubicBezTo>
                  <a:cubicBezTo>
                    <a:pt x="794194" y="475932"/>
                    <a:pt x="1022794" y="474028"/>
                    <a:pt x="1251394" y="474028"/>
                  </a:cubicBezTo>
                  <a:cubicBezTo>
                    <a:pt x="1321244" y="474028"/>
                    <a:pt x="1391094" y="472757"/>
                    <a:pt x="1460944" y="474663"/>
                  </a:cubicBezTo>
                  <a:cubicBezTo>
                    <a:pt x="1490154" y="475298"/>
                    <a:pt x="1502219" y="464503"/>
                    <a:pt x="1498409" y="435928"/>
                  </a:cubicBezTo>
                  <a:cubicBezTo>
                    <a:pt x="1497774" y="429578"/>
                    <a:pt x="1498409" y="423228"/>
                    <a:pt x="1498409" y="416878"/>
                  </a:cubicBezTo>
                  <a:cubicBezTo>
                    <a:pt x="1498409" y="375603"/>
                    <a:pt x="1497139" y="373698"/>
                    <a:pt x="1455864" y="373698"/>
                  </a:cubicBezTo>
                  <a:cubicBezTo>
                    <a:pt x="1109154" y="373698"/>
                    <a:pt x="761809" y="373698"/>
                    <a:pt x="415099" y="373698"/>
                  </a:cubicBezTo>
                  <a:cubicBezTo>
                    <a:pt x="372554" y="373698"/>
                    <a:pt x="371919" y="374333"/>
                    <a:pt x="371919" y="418782"/>
                  </a:cubicBezTo>
                  <a:cubicBezTo>
                    <a:pt x="370649" y="639128"/>
                    <a:pt x="371284" y="858838"/>
                    <a:pt x="371284" y="10791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F2BA4499-93E2-4F7C-9253-5CDCE528820C}"/>
                </a:ext>
              </a:extLst>
            </p:cNvPr>
            <p:cNvSpPr/>
            <p:nvPr/>
          </p:nvSpPr>
          <p:spPr>
            <a:xfrm>
              <a:off x="-8708464" y="88476"/>
              <a:ext cx="742950" cy="95250"/>
            </a:xfrm>
            <a:custGeom>
              <a:avLst/>
              <a:gdLst>
                <a:gd name="connsiteX0" fmla="*/ 370535 w 742950"/>
                <a:gd name="connsiteY0" fmla="*/ 90488 h 95250"/>
                <a:gd name="connsiteX1" fmla="*/ 56845 w 742950"/>
                <a:gd name="connsiteY1" fmla="*/ 90488 h 95250"/>
                <a:gd name="connsiteX2" fmla="*/ 4775 w 742950"/>
                <a:gd name="connsiteY2" fmla="*/ 51752 h 95250"/>
                <a:gd name="connsiteX3" fmla="*/ 57481 w 742950"/>
                <a:gd name="connsiteY3" fmla="*/ 4763 h 95250"/>
                <a:gd name="connsiteX4" fmla="*/ 688671 w 742950"/>
                <a:gd name="connsiteY4" fmla="*/ 4763 h 95250"/>
                <a:gd name="connsiteX5" fmla="*/ 741375 w 742950"/>
                <a:gd name="connsiteY5" fmla="*/ 49847 h 95250"/>
                <a:gd name="connsiteX6" fmla="*/ 690575 w 742950"/>
                <a:gd name="connsiteY6" fmla="*/ 90488 h 95250"/>
                <a:gd name="connsiteX7" fmla="*/ 370535 w 742950"/>
                <a:gd name="connsiteY7" fmla="*/ 90488 h 95250"/>
                <a:gd name="connsiteX8" fmla="*/ 370535 w 742950"/>
                <a:gd name="connsiteY8" fmla="*/ 9048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950" h="95250">
                  <a:moveTo>
                    <a:pt x="370535" y="90488"/>
                  </a:moveTo>
                  <a:cubicBezTo>
                    <a:pt x="265760" y="90488"/>
                    <a:pt x="160985" y="90488"/>
                    <a:pt x="56845" y="90488"/>
                  </a:cubicBezTo>
                  <a:cubicBezTo>
                    <a:pt x="24460" y="90488"/>
                    <a:pt x="6045" y="75247"/>
                    <a:pt x="4775" y="51752"/>
                  </a:cubicBezTo>
                  <a:cubicBezTo>
                    <a:pt x="4140" y="26352"/>
                    <a:pt x="27000" y="4763"/>
                    <a:pt x="57481" y="4763"/>
                  </a:cubicBezTo>
                  <a:cubicBezTo>
                    <a:pt x="267665" y="4763"/>
                    <a:pt x="477850" y="4763"/>
                    <a:pt x="688671" y="4763"/>
                  </a:cubicBezTo>
                  <a:cubicBezTo>
                    <a:pt x="714706" y="4763"/>
                    <a:pt x="741375" y="28257"/>
                    <a:pt x="741375" y="49847"/>
                  </a:cubicBezTo>
                  <a:cubicBezTo>
                    <a:pt x="741375" y="71438"/>
                    <a:pt x="719785" y="90488"/>
                    <a:pt x="690575" y="90488"/>
                  </a:cubicBezTo>
                  <a:cubicBezTo>
                    <a:pt x="583896" y="90488"/>
                    <a:pt x="477215" y="90488"/>
                    <a:pt x="370535" y="90488"/>
                  </a:cubicBezTo>
                  <a:cubicBezTo>
                    <a:pt x="370535" y="90488"/>
                    <a:pt x="370535" y="90488"/>
                    <a:pt x="370535" y="904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7177B43-324A-4D08-B94B-FA9AAF313725}"/>
                </a:ext>
              </a:extLst>
            </p:cNvPr>
            <p:cNvSpPr/>
            <p:nvPr/>
          </p:nvSpPr>
          <p:spPr>
            <a:xfrm>
              <a:off x="-8707831" y="272626"/>
              <a:ext cx="742950" cy="88900"/>
            </a:xfrm>
            <a:custGeom>
              <a:avLst/>
              <a:gdLst>
                <a:gd name="connsiteX0" fmla="*/ 370537 w 742950"/>
                <a:gd name="connsiteY0" fmla="*/ 89852 h 88900"/>
                <a:gd name="connsiteX1" fmla="*/ 56212 w 742950"/>
                <a:gd name="connsiteY1" fmla="*/ 89852 h 88900"/>
                <a:gd name="connsiteX2" fmla="*/ 4777 w 742950"/>
                <a:gd name="connsiteY2" fmla="*/ 47307 h 88900"/>
                <a:gd name="connsiteX3" fmla="*/ 56847 w 742950"/>
                <a:gd name="connsiteY3" fmla="*/ 4763 h 88900"/>
                <a:gd name="connsiteX4" fmla="*/ 684862 w 742950"/>
                <a:gd name="connsiteY4" fmla="*/ 4763 h 88900"/>
                <a:gd name="connsiteX5" fmla="*/ 740107 w 742950"/>
                <a:gd name="connsiteY5" fmla="*/ 47942 h 88900"/>
                <a:gd name="connsiteX6" fmla="*/ 686767 w 742950"/>
                <a:gd name="connsiteY6" fmla="*/ 89852 h 88900"/>
                <a:gd name="connsiteX7" fmla="*/ 370537 w 742950"/>
                <a:gd name="connsiteY7" fmla="*/ 89852 h 88900"/>
                <a:gd name="connsiteX8" fmla="*/ 370537 w 742950"/>
                <a:gd name="connsiteY8" fmla="*/ 89852 h 88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950" h="88900">
                  <a:moveTo>
                    <a:pt x="370537" y="89852"/>
                  </a:moveTo>
                  <a:cubicBezTo>
                    <a:pt x="265762" y="89852"/>
                    <a:pt x="160987" y="89852"/>
                    <a:pt x="56212" y="89852"/>
                  </a:cubicBezTo>
                  <a:cubicBezTo>
                    <a:pt x="23827" y="89852"/>
                    <a:pt x="4142" y="72707"/>
                    <a:pt x="4777" y="47307"/>
                  </a:cubicBezTo>
                  <a:cubicBezTo>
                    <a:pt x="4777" y="22542"/>
                    <a:pt x="25732" y="4763"/>
                    <a:pt x="56847" y="4763"/>
                  </a:cubicBezTo>
                  <a:cubicBezTo>
                    <a:pt x="266398" y="4763"/>
                    <a:pt x="475948" y="4763"/>
                    <a:pt x="684862" y="4763"/>
                  </a:cubicBezTo>
                  <a:cubicBezTo>
                    <a:pt x="715977" y="4763"/>
                    <a:pt x="740107" y="24447"/>
                    <a:pt x="740107" y="47942"/>
                  </a:cubicBezTo>
                  <a:cubicBezTo>
                    <a:pt x="740107" y="71438"/>
                    <a:pt x="718517" y="89217"/>
                    <a:pt x="686767" y="89852"/>
                  </a:cubicBezTo>
                  <a:cubicBezTo>
                    <a:pt x="581992" y="89852"/>
                    <a:pt x="475948" y="89852"/>
                    <a:pt x="370537" y="89852"/>
                  </a:cubicBezTo>
                  <a:cubicBezTo>
                    <a:pt x="370537" y="89852"/>
                    <a:pt x="370537" y="89852"/>
                    <a:pt x="370537" y="898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4692761-C11D-431D-9181-3CE17815DDBA}"/>
                </a:ext>
              </a:extLst>
            </p:cNvPr>
            <p:cNvSpPr/>
            <p:nvPr/>
          </p:nvSpPr>
          <p:spPr>
            <a:xfrm>
              <a:off x="-8708452" y="455505"/>
              <a:ext cx="742950" cy="88900"/>
            </a:xfrm>
            <a:custGeom>
              <a:avLst/>
              <a:gdLst>
                <a:gd name="connsiteX0" fmla="*/ 374333 w 742950"/>
                <a:gd name="connsiteY0" fmla="*/ 4763 h 88900"/>
                <a:gd name="connsiteX1" fmla="*/ 685483 w 742950"/>
                <a:gd name="connsiteY1" fmla="*/ 4763 h 88900"/>
                <a:gd name="connsiteX2" fmla="*/ 741363 w 742950"/>
                <a:gd name="connsiteY2" fmla="*/ 46673 h 88900"/>
                <a:gd name="connsiteX3" fmla="*/ 685483 w 742950"/>
                <a:gd name="connsiteY3" fmla="*/ 89852 h 88900"/>
                <a:gd name="connsiteX4" fmla="*/ 56833 w 742950"/>
                <a:gd name="connsiteY4" fmla="*/ 89852 h 88900"/>
                <a:gd name="connsiteX5" fmla="*/ 4763 w 742950"/>
                <a:gd name="connsiteY5" fmla="*/ 47308 h 88900"/>
                <a:gd name="connsiteX6" fmla="*/ 56833 w 742950"/>
                <a:gd name="connsiteY6" fmla="*/ 4763 h 88900"/>
                <a:gd name="connsiteX7" fmla="*/ 374333 w 742950"/>
                <a:gd name="connsiteY7" fmla="*/ 4763 h 88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950" h="88900">
                  <a:moveTo>
                    <a:pt x="374333" y="4763"/>
                  </a:moveTo>
                  <a:cubicBezTo>
                    <a:pt x="477838" y="4763"/>
                    <a:pt x="581977" y="4763"/>
                    <a:pt x="685483" y="4763"/>
                  </a:cubicBezTo>
                  <a:cubicBezTo>
                    <a:pt x="718502" y="4763"/>
                    <a:pt x="741998" y="22543"/>
                    <a:pt x="741363" y="46673"/>
                  </a:cubicBezTo>
                  <a:cubicBezTo>
                    <a:pt x="741363" y="70802"/>
                    <a:pt x="717233" y="89852"/>
                    <a:pt x="685483" y="89852"/>
                  </a:cubicBezTo>
                  <a:cubicBezTo>
                    <a:pt x="475933" y="89852"/>
                    <a:pt x="266383" y="89852"/>
                    <a:pt x="56833" y="89852"/>
                  </a:cubicBezTo>
                  <a:cubicBezTo>
                    <a:pt x="26352" y="89852"/>
                    <a:pt x="4763" y="72073"/>
                    <a:pt x="4763" y="47308"/>
                  </a:cubicBezTo>
                  <a:cubicBezTo>
                    <a:pt x="4763" y="22543"/>
                    <a:pt x="25718" y="4763"/>
                    <a:pt x="56833" y="4763"/>
                  </a:cubicBezTo>
                  <a:cubicBezTo>
                    <a:pt x="162877" y="4763"/>
                    <a:pt x="268288" y="5398"/>
                    <a:pt x="374333" y="47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2A9265D-32D4-41AA-8340-B4450A28A37A}"/>
                </a:ext>
              </a:extLst>
            </p:cNvPr>
            <p:cNvSpPr/>
            <p:nvPr/>
          </p:nvSpPr>
          <p:spPr>
            <a:xfrm>
              <a:off x="-8708562" y="-256012"/>
              <a:ext cx="342900" cy="95250"/>
            </a:xfrm>
            <a:custGeom>
              <a:avLst/>
              <a:gdLst>
                <a:gd name="connsiteX0" fmla="*/ 171878 w 342900"/>
                <a:gd name="connsiteY0" fmla="*/ 91440 h 95250"/>
                <a:gd name="connsiteX1" fmla="*/ 63928 w 342900"/>
                <a:gd name="connsiteY1" fmla="*/ 91440 h 95250"/>
                <a:gd name="connsiteX2" fmla="*/ 4873 w 342900"/>
                <a:gd name="connsiteY2" fmla="*/ 50165 h 95250"/>
                <a:gd name="connsiteX3" fmla="*/ 60118 w 342900"/>
                <a:gd name="connsiteY3" fmla="*/ 5715 h 95250"/>
                <a:gd name="connsiteX4" fmla="*/ 288083 w 342900"/>
                <a:gd name="connsiteY4" fmla="*/ 5715 h 95250"/>
                <a:gd name="connsiteX5" fmla="*/ 339518 w 342900"/>
                <a:gd name="connsiteY5" fmla="*/ 45720 h 95250"/>
                <a:gd name="connsiteX6" fmla="*/ 288718 w 342900"/>
                <a:gd name="connsiteY6" fmla="*/ 90170 h 95250"/>
                <a:gd name="connsiteX7" fmla="*/ 171243 w 342900"/>
                <a:gd name="connsiteY7" fmla="*/ 90805 h 95250"/>
                <a:gd name="connsiteX8" fmla="*/ 171878 w 342900"/>
                <a:gd name="connsiteY8" fmla="*/ 91440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900" h="95250">
                  <a:moveTo>
                    <a:pt x="171878" y="91440"/>
                  </a:moveTo>
                  <a:cubicBezTo>
                    <a:pt x="135683" y="91440"/>
                    <a:pt x="100123" y="91440"/>
                    <a:pt x="63928" y="91440"/>
                  </a:cubicBezTo>
                  <a:cubicBezTo>
                    <a:pt x="32813" y="91440"/>
                    <a:pt x="6143" y="73025"/>
                    <a:pt x="4873" y="50165"/>
                  </a:cubicBezTo>
                  <a:cubicBezTo>
                    <a:pt x="2968" y="26670"/>
                    <a:pt x="25828" y="6350"/>
                    <a:pt x="60118" y="5715"/>
                  </a:cubicBezTo>
                  <a:cubicBezTo>
                    <a:pt x="136318" y="4445"/>
                    <a:pt x="212518" y="4445"/>
                    <a:pt x="288083" y="5715"/>
                  </a:cubicBezTo>
                  <a:cubicBezTo>
                    <a:pt x="313483" y="6350"/>
                    <a:pt x="336978" y="13970"/>
                    <a:pt x="339518" y="45720"/>
                  </a:cubicBezTo>
                  <a:cubicBezTo>
                    <a:pt x="341423" y="70485"/>
                    <a:pt x="321738" y="88900"/>
                    <a:pt x="288718" y="90170"/>
                  </a:cubicBezTo>
                  <a:cubicBezTo>
                    <a:pt x="249983" y="92075"/>
                    <a:pt x="210613" y="90805"/>
                    <a:pt x="171243" y="90805"/>
                  </a:cubicBezTo>
                  <a:cubicBezTo>
                    <a:pt x="171878" y="90170"/>
                    <a:pt x="171878" y="90805"/>
                    <a:pt x="171878" y="914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46" name="Group 439">
            <a:extLst>
              <a:ext uri="{FF2B5EF4-FFF2-40B4-BE49-F238E27FC236}">
                <a16:creationId xmlns:a16="http://schemas.microsoft.com/office/drawing/2014/main" id="{CC77B07C-AB5E-4483-944A-CBF8A1897433}"/>
              </a:ext>
            </a:extLst>
          </p:cNvPr>
          <p:cNvGrpSpPr/>
          <p:nvPr userDrawn="1"/>
        </p:nvGrpSpPr>
        <p:grpSpPr>
          <a:xfrm>
            <a:off x="9782837" y="2291475"/>
            <a:ext cx="246253" cy="194416"/>
            <a:chOff x="-2644775" y="2681288"/>
            <a:chExt cx="2366962" cy="1931987"/>
          </a:xfrm>
          <a:solidFill>
            <a:schemeClr val="bg1"/>
          </a:solidFill>
        </p:grpSpPr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76E9B395-865F-4B35-B1D8-69A6D3476E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03388" y="3184525"/>
              <a:ext cx="1425575" cy="1428750"/>
            </a:xfrm>
            <a:custGeom>
              <a:avLst/>
              <a:gdLst>
                <a:gd name="T0" fmla="*/ 328 w 380"/>
                <a:gd name="T1" fmla="*/ 254 h 381"/>
                <a:gd name="T2" fmla="*/ 253 w 380"/>
                <a:gd name="T3" fmla="*/ 53 h 381"/>
                <a:gd name="T4" fmla="*/ 52 w 380"/>
                <a:gd name="T5" fmla="*/ 128 h 381"/>
                <a:gd name="T6" fmla="*/ 127 w 380"/>
                <a:gd name="T7" fmla="*/ 329 h 381"/>
                <a:gd name="T8" fmla="*/ 328 w 380"/>
                <a:gd name="T9" fmla="*/ 254 h 381"/>
                <a:gd name="T10" fmla="*/ 2 w 380"/>
                <a:gd name="T11" fmla="*/ 240 h 381"/>
                <a:gd name="T12" fmla="*/ 7 w 380"/>
                <a:gd name="T13" fmla="*/ 228 h 381"/>
                <a:gd name="T14" fmla="*/ 28 w 380"/>
                <a:gd name="T15" fmla="*/ 220 h 381"/>
                <a:gd name="T16" fmla="*/ 30 w 380"/>
                <a:gd name="T17" fmla="*/ 150 h 381"/>
                <a:gd name="T18" fmla="*/ 10 w 380"/>
                <a:gd name="T19" fmla="*/ 140 h 381"/>
                <a:gd name="T20" fmla="*/ 6 w 380"/>
                <a:gd name="T21" fmla="*/ 128 h 381"/>
                <a:gd name="T22" fmla="*/ 22 w 380"/>
                <a:gd name="T23" fmla="*/ 92 h 381"/>
                <a:gd name="T24" fmla="*/ 34 w 380"/>
                <a:gd name="T25" fmla="*/ 88 h 381"/>
                <a:gd name="T26" fmla="*/ 55 w 380"/>
                <a:gd name="T27" fmla="*/ 97 h 381"/>
                <a:gd name="T28" fmla="*/ 106 w 380"/>
                <a:gd name="T29" fmla="*/ 49 h 381"/>
                <a:gd name="T30" fmla="*/ 98 w 380"/>
                <a:gd name="T31" fmla="*/ 28 h 381"/>
                <a:gd name="T32" fmla="*/ 104 w 380"/>
                <a:gd name="T33" fmla="*/ 16 h 381"/>
                <a:gd name="T34" fmla="*/ 141 w 380"/>
                <a:gd name="T35" fmla="*/ 2 h 381"/>
                <a:gd name="T36" fmla="*/ 153 w 380"/>
                <a:gd name="T37" fmla="*/ 7 h 381"/>
                <a:gd name="T38" fmla="*/ 161 w 380"/>
                <a:gd name="T39" fmla="*/ 29 h 381"/>
                <a:gd name="T40" fmla="*/ 231 w 380"/>
                <a:gd name="T41" fmla="*/ 31 h 381"/>
                <a:gd name="T42" fmla="*/ 241 w 380"/>
                <a:gd name="T43" fmla="*/ 11 h 381"/>
                <a:gd name="T44" fmla="*/ 253 w 380"/>
                <a:gd name="T45" fmla="*/ 6 h 381"/>
                <a:gd name="T46" fmla="*/ 289 w 380"/>
                <a:gd name="T47" fmla="*/ 23 h 381"/>
                <a:gd name="T48" fmla="*/ 293 w 380"/>
                <a:gd name="T49" fmla="*/ 35 h 381"/>
                <a:gd name="T50" fmla="*/ 284 w 380"/>
                <a:gd name="T51" fmla="*/ 55 h 381"/>
                <a:gd name="T52" fmla="*/ 332 w 380"/>
                <a:gd name="T53" fmla="*/ 107 h 381"/>
                <a:gd name="T54" fmla="*/ 353 w 380"/>
                <a:gd name="T55" fmla="*/ 99 h 381"/>
                <a:gd name="T56" fmla="*/ 365 w 380"/>
                <a:gd name="T57" fmla="*/ 104 h 381"/>
                <a:gd name="T58" fmla="*/ 379 w 380"/>
                <a:gd name="T59" fmla="*/ 142 h 381"/>
                <a:gd name="T60" fmla="*/ 374 w 380"/>
                <a:gd name="T61" fmla="*/ 153 h 381"/>
                <a:gd name="T62" fmla="*/ 352 w 380"/>
                <a:gd name="T63" fmla="*/ 161 h 381"/>
                <a:gd name="T64" fmla="*/ 350 w 380"/>
                <a:gd name="T65" fmla="*/ 232 h 381"/>
                <a:gd name="T66" fmla="*/ 370 w 380"/>
                <a:gd name="T67" fmla="*/ 241 h 381"/>
                <a:gd name="T68" fmla="*/ 375 w 380"/>
                <a:gd name="T69" fmla="*/ 253 h 381"/>
                <a:gd name="T70" fmla="*/ 358 w 380"/>
                <a:gd name="T71" fmla="*/ 290 h 381"/>
                <a:gd name="T72" fmla="*/ 346 w 380"/>
                <a:gd name="T73" fmla="*/ 294 h 381"/>
                <a:gd name="T74" fmla="*/ 326 w 380"/>
                <a:gd name="T75" fmla="*/ 285 h 381"/>
                <a:gd name="T76" fmla="*/ 274 w 380"/>
                <a:gd name="T77" fmla="*/ 333 h 381"/>
                <a:gd name="T78" fmla="*/ 282 w 380"/>
                <a:gd name="T79" fmla="*/ 354 h 381"/>
                <a:gd name="T80" fmla="*/ 277 w 380"/>
                <a:gd name="T81" fmla="*/ 365 h 381"/>
                <a:gd name="T82" fmla="*/ 239 w 380"/>
                <a:gd name="T83" fmla="*/ 379 h 381"/>
                <a:gd name="T84" fmla="*/ 228 w 380"/>
                <a:gd name="T85" fmla="*/ 374 h 381"/>
                <a:gd name="T86" fmla="*/ 220 w 380"/>
                <a:gd name="T87" fmla="*/ 353 h 381"/>
                <a:gd name="T88" fmla="*/ 149 w 380"/>
                <a:gd name="T89" fmla="*/ 350 h 381"/>
                <a:gd name="T90" fmla="*/ 139 w 380"/>
                <a:gd name="T91" fmla="*/ 371 h 381"/>
                <a:gd name="T92" fmla="*/ 128 w 380"/>
                <a:gd name="T93" fmla="*/ 375 h 381"/>
                <a:gd name="T94" fmla="*/ 91 w 380"/>
                <a:gd name="T95" fmla="*/ 359 h 381"/>
                <a:gd name="T96" fmla="*/ 87 w 380"/>
                <a:gd name="T97" fmla="*/ 347 h 381"/>
                <a:gd name="T98" fmla="*/ 96 w 380"/>
                <a:gd name="T99" fmla="*/ 326 h 381"/>
                <a:gd name="T100" fmla="*/ 48 w 380"/>
                <a:gd name="T101" fmla="*/ 275 h 381"/>
                <a:gd name="T102" fmla="*/ 27 w 380"/>
                <a:gd name="T103" fmla="*/ 282 h 381"/>
                <a:gd name="T104" fmla="*/ 15 w 380"/>
                <a:gd name="T105" fmla="*/ 277 h 381"/>
                <a:gd name="T106" fmla="*/ 2 w 380"/>
                <a:gd name="T107" fmla="*/ 240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0" h="381">
                  <a:moveTo>
                    <a:pt x="328" y="254"/>
                  </a:moveTo>
                  <a:cubicBezTo>
                    <a:pt x="363" y="178"/>
                    <a:pt x="329" y="88"/>
                    <a:pt x="253" y="53"/>
                  </a:cubicBezTo>
                  <a:cubicBezTo>
                    <a:pt x="177" y="18"/>
                    <a:pt x="87" y="52"/>
                    <a:pt x="52" y="128"/>
                  </a:cubicBezTo>
                  <a:cubicBezTo>
                    <a:pt x="17" y="204"/>
                    <a:pt x="51" y="294"/>
                    <a:pt x="127" y="329"/>
                  </a:cubicBezTo>
                  <a:cubicBezTo>
                    <a:pt x="203" y="363"/>
                    <a:pt x="293" y="330"/>
                    <a:pt x="328" y="254"/>
                  </a:cubicBezTo>
                  <a:close/>
                  <a:moveTo>
                    <a:pt x="2" y="240"/>
                  </a:moveTo>
                  <a:cubicBezTo>
                    <a:pt x="0" y="235"/>
                    <a:pt x="2" y="230"/>
                    <a:pt x="7" y="228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4" y="197"/>
                    <a:pt x="24" y="173"/>
                    <a:pt x="30" y="150"/>
                  </a:cubicBezTo>
                  <a:cubicBezTo>
                    <a:pt x="10" y="140"/>
                    <a:pt x="10" y="140"/>
                    <a:pt x="10" y="140"/>
                  </a:cubicBezTo>
                  <a:cubicBezTo>
                    <a:pt x="5" y="138"/>
                    <a:pt x="3" y="133"/>
                    <a:pt x="6" y="128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4" y="87"/>
                    <a:pt x="29" y="86"/>
                    <a:pt x="34" y="88"/>
                  </a:cubicBezTo>
                  <a:cubicBezTo>
                    <a:pt x="55" y="97"/>
                    <a:pt x="55" y="97"/>
                    <a:pt x="55" y="97"/>
                  </a:cubicBezTo>
                  <a:cubicBezTo>
                    <a:pt x="68" y="77"/>
                    <a:pt x="86" y="61"/>
                    <a:pt x="106" y="49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7" y="23"/>
                    <a:pt x="99" y="18"/>
                    <a:pt x="104" y="16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6" y="0"/>
                    <a:pt x="151" y="3"/>
                    <a:pt x="153" y="7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84" y="24"/>
                    <a:pt x="208" y="25"/>
                    <a:pt x="231" y="31"/>
                  </a:cubicBezTo>
                  <a:cubicBezTo>
                    <a:pt x="241" y="11"/>
                    <a:pt x="241" y="11"/>
                    <a:pt x="241" y="11"/>
                  </a:cubicBezTo>
                  <a:cubicBezTo>
                    <a:pt x="243" y="6"/>
                    <a:pt x="248" y="4"/>
                    <a:pt x="253" y="6"/>
                  </a:cubicBezTo>
                  <a:cubicBezTo>
                    <a:pt x="289" y="23"/>
                    <a:pt x="289" y="23"/>
                    <a:pt x="289" y="23"/>
                  </a:cubicBezTo>
                  <a:cubicBezTo>
                    <a:pt x="293" y="25"/>
                    <a:pt x="295" y="30"/>
                    <a:pt x="293" y="35"/>
                  </a:cubicBezTo>
                  <a:cubicBezTo>
                    <a:pt x="284" y="55"/>
                    <a:pt x="284" y="55"/>
                    <a:pt x="284" y="55"/>
                  </a:cubicBezTo>
                  <a:cubicBezTo>
                    <a:pt x="304" y="69"/>
                    <a:pt x="320" y="87"/>
                    <a:pt x="332" y="107"/>
                  </a:cubicBezTo>
                  <a:cubicBezTo>
                    <a:pt x="353" y="99"/>
                    <a:pt x="353" y="99"/>
                    <a:pt x="353" y="99"/>
                  </a:cubicBezTo>
                  <a:cubicBezTo>
                    <a:pt x="358" y="97"/>
                    <a:pt x="363" y="100"/>
                    <a:pt x="365" y="104"/>
                  </a:cubicBezTo>
                  <a:cubicBezTo>
                    <a:pt x="379" y="142"/>
                    <a:pt x="379" y="142"/>
                    <a:pt x="379" y="142"/>
                  </a:cubicBezTo>
                  <a:cubicBezTo>
                    <a:pt x="380" y="146"/>
                    <a:pt x="378" y="152"/>
                    <a:pt x="374" y="153"/>
                  </a:cubicBezTo>
                  <a:cubicBezTo>
                    <a:pt x="352" y="161"/>
                    <a:pt x="352" y="161"/>
                    <a:pt x="352" y="161"/>
                  </a:cubicBezTo>
                  <a:cubicBezTo>
                    <a:pt x="357" y="184"/>
                    <a:pt x="356" y="208"/>
                    <a:pt x="350" y="232"/>
                  </a:cubicBezTo>
                  <a:cubicBezTo>
                    <a:pt x="370" y="241"/>
                    <a:pt x="370" y="241"/>
                    <a:pt x="370" y="241"/>
                  </a:cubicBezTo>
                  <a:cubicBezTo>
                    <a:pt x="375" y="243"/>
                    <a:pt x="377" y="249"/>
                    <a:pt x="375" y="253"/>
                  </a:cubicBezTo>
                  <a:cubicBezTo>
                    <a:pt x="358" y="290"/>
                    <a:pt x="358" y="290"/>
                    <a:pt x="358" y="290"/>
                  </a:cubicBezTo>
                  <a:cubicBezTo>
                    <a:pt x="356" y="294"/>
                    <a:pt x="351" y="296"/>
                    <a:pt x="346" y="294"/>
                  </a:cubicBezTo>
                  <a:cubicBezTo>
                    <a:pt x="326" y="285"/>
                    <a:pt x="326" y="285"/>
                    <a:pt x="326" y="285"/>
                  </a:cubicBezTo>
                  <a:cubicBezTo>
                    <a:pt x="312" y="305"/>
                    <a:pt x="294" y="321"/>
                    <a:pt x="274" y="333"/>
                  </a:cubicBezTo>
                  <a:cubicBezTo>
                    <a:pt x="282" y="354"/>
                    <a:pt x="282" y="354"/>
                    <a:pt x="282" y="354"/>
                  </a:cubicBezTo>
                  <a:cubicBezTo>
                    <a:pt x="283" y="359"/>
                    <a:pt x="281" y="364"/>
                    <a:pt x="277" y="365"/>
                  </a:cubicBezTo>
                  <a:cubicBezTo>
                    <a:pt x="239" y="379"/>
                    <a:pt x="239" y="379"/>
                    <a:pt x="239" y="379"/>
                  </a:cubicBezTo>
                  <a:cubicBezTo>
                    <a:pt x="234" y="381"/>
                    <a:pt x="229" y="379"/>
                    <a:pt x="228" y="374"/>
                  </a:cubicBezTo>
                  <a:cubicBezTo>
                    <a:pt x="220" y="353"/>
                    <a:pt x="220" y="353"/>
                    <a:pt x="220" y="353"/>
                  </a:cubicBezTo>
                  <a:cubicBezTo>
                    <a:pt x="197" y="357"/>
                    <a:pt x="172" y="357"/>
                    <a:pt x="149" y="350"/>
                  </a:cubicBezTo>
                  <a:cubicBezTo>
                    <a:pt x="139" y="371"/>
                    <a:pt x="139" y="371"/>
                    <a:pt x="139" y="371"/>
                  </a:cubicBezTo>
                  <a:cubicBezTo>
                    <a:pt x="137" y="375"/>
                    <a:pt x="132" y="377"/>
                    <a:pt x="128" y="375"/>
                  </a:cubicBezTo>
                  <a:cubicBezTo>
                    <a:pt x="91" y="359"/>
                    <a:pt x="91" y="359"/>
                    <a:pt x="91" y="359"/>
                  </a:cubicBezTo>
                  <a:cubicBezTo>
                    <a:pt x="87" y="357"/>
                    <a:pt x="85" y="351"/>
                    <a:pt x="87" y="347"/>
                  </a:cubicBezTo>
                  <a:cubicBezTo>
                    <a:pt x="96" y="326"/>
                    <a:pt x="96" y="326"/>
                    <a:pt x="96" y="326"/>
                  </a:cubicBezTo>
                  <a:cubicBezTo>
                    <a:pt x="76" y="313"/>
                    <a:pt x="60" y="295"/>
                    <a:pt x="48" y="275"/>
                  </a:cubicBezTo>
                  <a:cubicBezTo>
                    <a:pt x="27" y="282"/>
                    <a:pt x="27" y="282"/>
                    <a:pt x="27" y="282"/>
                  </a:cubicBezTo>
                  <a:cubicBezTo>
                    <a:pt x="22" y="284"/>
                    <a:pt x="17" y="282"/>
                    <a:pt x="15" y="277"/>
                  </a:cubicBezTo>
                  <a:cubicBezTo>
                    <a:pt x="2" y="240"/>
                    <a:pt x="2" y="240"/>
                    <a:pt x="2" y="24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2345" tIns="31173" rIns="62345" bIns="3117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Arial" charset="0"/>
              </a:endParaRPr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14531C6A-7F96-4CB1-AE0D-1E523E440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39825" y="3468688"/>
              <a:ext cx="300038" cy="352425"/>
            </a:xfrm>
            <a:custGeom>
              <a:avLst/>
              <a:gdLst>
                <a:gd name="T0" fmla="*/ 76 w 80"/>
                <a:gd name="T1" fmla="*/ 39 h 94"/>
                <a:gd name="T2" fmla="*/ 79 w 80"/>
                <a:gd name="T3" fmla="*/ 50 h 94"/>
                <a:gd name="T4" fmla="*/ 74 w 80"/>
                <a:gd name="T5" fmla="*/ 60 h 94"/>
                <a:gd name="T6" fmla="*/ 40 w 80"/>
                <a:gd name="T7" fmla="*/ 94 h 94"/>
                <a:gd name="T8" fmla="*/ 6 w 80"/>
                <a:gd name="T9" fmla="*/ 60 h 94"/>
                <a:gd name="T10" fmla="*/ 1 w 80"/>
                <a:gd name="T11" fmla="*/ 50 h 94"/>
                <a:gd name="T12" fmla="*/ 5 w 80"/>
                <a:gd name="T13" fmla="*/ 39 h 94"/>
                <a:gd name="T14" fmla="*/ 40 w 80"/>
                <a:gd name="T15" fmla="*/ 0 h 94"/>
                <a:gd name="T16" fmla="*/ 76 w 80"/>
                <a:gd name="T17" fmla="*/ 3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94">
                  <a:moveTo>
                    <a:pt x="76" y="39"/>
                  </a:moveTo>
                  <a:cubicBezTo>
                    <a:pt x="79" y="40"/>
                    <a:pt x="80" y="42"/>
                    <a:pt x="79" y="50"/>
                  </a:cubicBezTo>
                  <a:cubicBezTo>
                    <a:pt x="78" y="57"/>
                    <a:pt x="76" y="59"/>
                    <a:pt x="74" y="60"/>
                  </a:cubicBezTo>
                  <a:cubicBezTo>
                    <a:pt x="68" y="80"/>
                    <a:pt x="50" y="94"/>
                    <a:pt x="40" y="94"/>
                  </a:cubicBezTo>
                  <a:cubicBezTo>
                    <a:pt x="30" y="94"/>
                    <a:pt x="12" y="80"/>
                    <a:pt x="6" y="60"/>
                  </a:cubicBezTo>
                  <a:cubicBezTo>
                    <a:pt x="4" y="60"/>
                    <a:pt x="2" y="57"/>
                    <a:pt x="1" y="50"/>
                  </a:cubicBezTo>
                  <a:cubicBezTo>
                    <a:pt x="0" y="42"/>
                    <a:pt x="2" y="40"/>
                    <a:pt x="5" y="39"/>
                  </a:cubicBezTo>
                  <a:cubicBezTo>
                    <a:pt x="6" y="17"/>
                    <a:pt x="15" y="0"/>
                    <a:pt x="40" y="0"/>
                  </a:cubicBezTo>
                  <a:cubicBezTo>
                    <a:pt x="65" y="0"/>
                    <a:pt x="74" y="17"/>
                    <a:pt x="76" y="3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2345" tIns="31173" rIns="62345" bIns="3117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Arial" charset="0"/>
              </a:endParaRPr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E29A20C3-5D60-4C72-89AC-A5D8D3DC887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27113" y="3870325"/>
              <a:ext cx="74613" cy="187325"/>
            </a:xfrm>
            <a:custGeom>
              <a:avLst/>
              <a:gdLst>
                <a:gd name="T0" fmla="*/ 33 w 47"/>
                <a:gd name="T1" fmla="*/ 0 h 118"/>
                <a:gd name="T2" fmla="*/ 47 w 47"/>
                <a:gd name="T3" fmla="*/ 45 h 118"/>
                <a:gd name="T4" fmla="*/ 23 w 47"/>
                <a:gd name="T5" fmla="*/ 118 h 118"/>
                <a:gd name="T6" fmla="*/ 0 w 47"/>
                <a:gd name="T7" fmla="*/ 45 h 118"/>
                <a:gd name="T8" fmla="*/ 14 w 47"/>
                <a:gd name="T9" fmla="*/ 0 h 118"/>
                <a:gd name="T10" fmla="*/ 23 w 47"/>
                <a:gd name="T11" fmla="*/ 0 h 118"/>
                <a:gd name="T12" fmla="*/ 33 w 47"/>
                <a:gd name="T13" fmla="*/ 0 h 118"/>
                <a:gd name="T14" fmla="*/ 33 w 47"/>
                <a:gd name="T15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118">
                  <a:moveTo>
                    <a:pt x="33" y="0"/>
                  </a:moveTo>
                  <a:lnTo>
                    <a:pt x="47" y="45"/>
                  </a:lnTo>
                  <a:lnTo>
                    <a:pt x="23" y="118"/>
                  </a:lnTo>
                  <a:lnTo>
                    <a:pt x="0" y="45"/>
                  </a:lnTo>
                  <a:lnTo>
                    <a:pt x="14" y="0"/>
                  </a:lnTo>
                  <a:lnTo>
                    <a:pt x="23" y="0"/>
                  </a:lnTo>
                  <a:lnTo>
                    <a:pt x="33" y="0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2345" tIns="31173" rIns="62345" bIns="3117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Arial" charset="0"/>
              </a:endParaRPr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73BE2FDF-69CD-4344-ACC8-FE659763F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27150" y="3798888"/>
              <a:ext cx="674688" cy="528638"/>
            </a:xfrm>
            <a:custGeom>
              <a:avLst/>
              <a:gdLst>
                <a:gd name="T0" fmla="*/ 0 w 180"/>
                <a:gd name="T1" fmla="*/ 51 h 141"/>
                <a:gd name="T2" fmla="*/ 56 w 180"/>
                <a:gd name="T3" fmla="*/ 0 h 141"/>
                <a:gd name="T4" fmla="*/ 90 w 180"/>
                <a:gd name="T5" fmla="*/ 102 h 141"/>
                <a:gd name="T6" fmla="*/ 124 w 180"/>
                <a:gd name="T7" fmla="*/ 0 h 141"/>
                <a:gd name="T8" fmla="*/ 180 w 180"/>
                <a:gd name="T9" fmla="*/ 51 h 141"/>
                <a:gd name="T10" fmla="*/ 180 w 180"/>
                <a:gd name="T11" fmla="*/ 82 h 141"/>
                <a:gd name="T12" fmla="*/ 92 w 180"/>
                <a:gd name="T13" fmla="*/ 141 h 141"/>
                <a:gd name="T14" fmla="*/ 88 w 180"/>
                <a:gd name="T15" fmla="*/ 141 h 141"/>
                <a:gd name="T16" fmla="*/ 0 w 180"/>
                <a:gd name="T17" fmla="*/ 82 h 141"/>
                <a:gd name="T18" fmla="*/ 0 w 180"/>
                <a:gd name="T19" fmla="*/ 5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0" h="141">
                  <a:moveTo>
                    <a:pt x="0" y="51"/>
                  </a:moveTo>
                  <a:cubicBezTo>
                    <a:pt x="0" y="19"/>
                    <a:pt x="31" y="6"/>
                    <a:pt x="56" y="0"/>
                  </a:cubicBezTo>
                  <a:cubicBezTo>
                    <a:pt x="90" y="102"/>
                    <a:pt x="90" y="102"/>
                    <a:pt x="90" y="102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50" y="6"/>
                    <a:pt x="180" y="19"/>
                    <a:pt x="180" y="51"/>
                  </a:cubicBezTo>
                  <a:cubicBezTo>
                    <a:pt x="180" y="82"/>
                    <a:pt x="180" y="82"/>
                    <a:pt x="180" y="82"/>
                  </a:cubicBezTo>
                  <a:cubicBezTo>
                    <a:pt x="180" y="82"/>
                    <a:pt x="170" y="141"/>
                    <a:pt x="92" y="141"/>
                  </a:cubicBezTo>
                  <a:cubicBezTo>
                    <a:pt x="88" y="141"/>
                    <a:pt x="88" y="141"/>
                    <a:pt x="88" y="141"/>
                  </a:cubicBezTo>
                  <a:cubicBezTo>
                    <a:pt x="10" y="141"/>
                    <a:pt x="0" y="82"/>
                    <a:pt x="0" y="82"/>
                  </a:cubicBezTo>
                  <a:cubicBezTo>
                    <a:pt x="0" y="51"/>
                    <a:pt x="0" y="51"/>
                    <a:pt x="0" y="5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2345" tIns="31173" rIns="62345" bIns="3117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Arial" charset="0"/>
              </a:endParaRPr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BC43D6CB-AD39-47BA-B595-990FE8A46B4F}"/>
                </a:ext>
              </a:extLst>
            </p:cNvPr>
            <p:cNvSpPr>
              <a:spLocks/>
            </p:cNvSpPr>
            <p:nvPr/>
          </p:nvSpPr>
          <p:spPr bwMode="auto">
            <a:xfrm>
              <a:off x="-2146300" y="3295650"/>
              <a:ext cx="473075" cy="371475"/>
            </a:xfrm>
            <a:custGeom>
              <a:avLst/>
              <a:gdLst>
                <a:gd name="T0" fmla="*/ 126 w 126"/>
                <a:gd name="T1" fmla="*/ 36 h 99"/>
                <a:gd name="T2" fmla="*/ 126 w 126"/>
                <a:gd name="T3" fmla="*/ 58 h 99"/>
                <a:gd name="T4" fmla="*/ 64 w 126"/>
                <a:gd name="T5" fmla="*/ 99 h 99"/>
                <a:gd name="T6" fmla="*/ 61 w 126"/>
                <a:gd name="T7" fmla="*/ 99 h 99"/>
                <a:gd name="T8" fmla="*/ 0 w 126"/>
                <a:gd name="T9" fmla="*/ 58 h 99"/>
                <a:gd name="T10" fmla="*/ 0 w 126"/>
                <a:gd name="T11" fmla="*/ 36 h 99"/>
                <a:gd name="T12" fmla="*/ 39 w 126"/>
                <a:gd name="T13" fmla="*/ 0 h 99"/>
                <a:gd name="T14" fmla="*/ 63 w 126"/>
                <a:gd name="T15" fmla="*/ 72 h 99"/>
                <a:gd name="T16" fmla="*/ 87 w 126"/>
                <a:gd name="T17" fmla="*/ 0 h 99"/>
                <a:gd name="T18" fmla="*/ 126 w 126"/>
                <a:gd name="T19" fmla="*/ 36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6" h="99">
                  <a:moveTo>
                    <a:pt x="126" y="36"/>
                  </a:moveTo>
                  <a:cubicBezTo>
                    <a:pt x="126" y="58"/>
                    <a:pt x="126" y="58"/>
                    <a:pt x="126" y="58"/>
                  </a:cubicBezTo>
                  <a:cubicBezTo>
                    <a:pt x="126" y="58"/>
                    <a:pt x="119" y="99"/>
                    <a:pt x="64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7" y="99"/>
                    <a:pt x="0" y="58"/>
                    <a:pt x="0" y="5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14"/>
                    <a:pt x="21" y="4"/>
                    <a:pt x="39" y="0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104" y="4"/>
                    <a:pt x="126" y="14"/>
                    <a:pt x="126" y="3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2345" tIns="31173" rIns="62345" bIns="3117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Arial" charset="0"/>
              </a:endParaRPr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F9442F8E-3F9C-4BF2-B4F5-05CC3B06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39925" y="3349625"/>
              <a:ext cx="57150" cy="127000"/>
            </a:xfrm>
            <a:custGeom>
              <a:avLst/>
              <a:gdLst>
                <a:gd name="T0" fmla="*/ 26 w 36"/>
                <a:gd name="T1" fmla="*/ 0 h 80"/>
                <a:gd name="T2" fmla="*/ 36 w 36"/>
                <a:gd name="T3" fmla="*/ 30 h 80"/>
                <a:gd name="T4" fmla="*/ 19 w 36"/>
                <a:gd name="T5" fmla="*/ 80 h 80"/>
                <a:gd name="T6" fmla="*/ 0 w 36"/>
                <a:gd name="T7" fmla="*/ 30 h 80"/>
                <a:gd name="T8" fmla="*/ 12 w 36"/>
                <a:gd name="T9" fmla="*/ 0 h 80"/>
                <a:gd name="T10" fmla="*/ 19 w 36"/>
                <a:gd name="T11" fmla="*/ 0 h 80"/>
                <a:gd name="T12" fmla="*/ 26 w 36"/>
                <a:gd name="T13" fmla="*/ 0 h 80"/>
                <a:gd name="T14" fmla="*/ 26 w 36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80">
                  <a:moveTo>
                    <a:pt x="26" y="0"/>
                  </a:moveTo>
                  <a:lnTo>
                    <a:pt x="36" y="30"/>
                  </a:lnTo>
                  <a:lnTo>
                    <a:pt x="19" y="80"/>
                  </a:lnTo>
                  <a:lnTo>
                    <a:pt x="0" y="30"/>
                  </a:lnTo>
                  <a:lnTo>
                    <a:pt x="12" y="0"/>
                  </a:lnTo>
                  <a:lnTo>
                    <a:pt x="19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2345" tIns="31173" rIns="62345" bIns="3117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Arial" charset="0"/>
              </a:endParaRPr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58940891-B144-4B03-B232-2453B486A458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17713" y="3067050"/>
              <a:ext cx="214313" cy="244475"/>
            </a:xfrm>
            <a:custGeom>
              <a:avLst/>
              <a:gdLst>
                <a:gd name="T0" fmla="*/ 53 w 57"/>
                <a:gd name="T1" fmla="*/ 27 h 65"/>
                <a:gd name="T2" fmla="*/ 56 w 57"/>
                <a:gd name="T3" fmla="*/ 35 h 65"/>
                <a:gd name="T4" fmla="*/ 52 w 57"/>
                <a:gd name="T5" fmla="*/ 42 h 65"/>
                <a:gd name="T6" fmla="*/ 29 w 57"/>
                <a:gd name="T7" fmla="*/ 65 h 65"/>
                <a:gd name="T8" fmla="*/ 5 w 57"/>
                <a:gd name="T9" fmla="*/ 42 h 65"/>
                <a:gd name="T10" fmla="*/ 1 w 57"/>
                <a:gd name="T11" fmla="*/ 35 h 65"/>
                <a:gd name="T12" fmla="*/ 4 w 57"/>
                <a:gd name="T13" fmla="*/ 27 h 65"/>
                <a:gd name="T14" fmla="*/ 29 w 57"/>
                <a:gd name="T15" fmla="*/ 0 h 65"/>
                <a:gd name="T16" fmla="*/ 53 w 57"/>
                <a:gd name="T17" fmla="*/ 2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65">
                  <a:moveTo>
                    <a:pt x="53" y="27"/>
                  </a:moveTo>
                  <a:cubicBezTo>
                    <a:pt x="55" y="28"/>
                    <a:pt x="57" y="29"/>
                    <a:pt x="56" y="35"/>
                  </a:cubicBezTo>
                  <a:cubicBezTo>
                    <a:pt x="55" y="40"/>
                    <a:pt x="54" y="41"/>
                    <a:pt x="52" y="42"/>
                  </a:cubicBezTo>
                  <a:cubicBezTo>
                    <a:pt x="48" y="55"/>
                    <a:pt x="36" y="65"/>
                    <a:pt x="29" y="65"/>
                  </a:cubicBezTo>
                  <a:cubicBezTo>
                    <a:pt x="22" y="65"/>
                    <a:pt x="9" y="55"/>
                    <a:pt x="5" y="42"/>
                  </a:cubicBezTo>
                  <a:cubicBezTo>
                    <a:pt x="4" y="42"/>
                    <a:pt x="2" y="40"/>
                    <a:pt x="1" y="35"/>
                  </a:cubicBezTo>
                  <a:cubicBezTo>
                    <a:pt x="0" y="29"/>
                    <a:pt x="2" y="28"/>
                    <a:pt x="4" y="27"/>
                  </a:cubicBezTo>
                  <a:cubicBezTo>
                    <a:pt x="5" y="12"/>
                    <a:pt x="11" y="0"/>
                    <a:pt x="29" y="0"/>
                  </a:cubicBezTo>
                  <a:cubicBezTo>
                    <a:pt x="46" y="0"/>
                    <a:pt x="52" y="12"/>
                    <a:pt x="53" y="2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2345" tIns="31173" rIns="62345" bIns="3117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Arial" charset="0"/>
              </a:endParaRPr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1A34655A-5F95-40B2-811D-CED4BB683706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44775" y="2681288"/>
              <a:ext cx="1309688" cy="1450975"/>
            </a:xfrm>
            <a:custGeom>
              <a:avLst/>
              <a:gdLst>
                <a:gd name="T0" fmla="*/ 223 w 349"/>
                <a:gd name="T1" fmla="*/ 356 h 387"/>
                <a:gd name="T2" fmla="*/ 223 w 349"/>
                <a:gd name="T3" fmla="*/ 378 h 387"/>
                <a:gd name="T4" fmla="*/ 214 w 349"/>
                <a:gd name="T5" fmla="*/ 387 h 387"/>
                <a:gd name="T6" fmla="*/ 174 w 349"/>
                <a:gd name="T7" fmla="*/ 387 h 387"/>
                <a:gd name="T8" fmla="*/ 165 w 349"/>
                <a:gd name="T9" fmla="*/ 378 h 387"/>
                <a:gd name="T10" fmla="*/ 165 w 349"/>
                <a:gd name="T11" fmla="*/ 356 h 387"/>
                <a:gd name="T12" fmla="*/ 100 w 349"/>
                <a:gd name="T13" fmla="*/ 329 h 387"/>
                <a:gd name="T14" fmla="*/ 84 w 349"/>
                <a:gd name="T15" fmla="*/ 345 h 387"/>
                <a:gd name="T16" fmla="*/ 71 w 349"/>
                <a:gd name="T17" fmla="*/ 345 h 387"/>
                <a:gd name="T18" fmla="*/ 43 w 349"/>
                <a:gd name="T19" fmla="*/ 316 h 387"/>
                <a:gd name="T20" fmla="*/ 43 w 349"/>
                <a:gd name="T21" fmla="*/ 304 h 387"/>
                <a:gd name="T22" fmla="*/ 59 w 349"/>
                <a:gd name="T23" fmla="*/ 288 h 387"/>
                <a:gd name="T24" fmla="*/ 32 w 349"/>
                <a:gd name="T25" fmla="*/ 222 h 387"/>
                <a:gd name="T26" fmla="*/ 9 w 349"/>
                <a:gd name="T27" fmla="*/ 222 h 387"/>
                <a:gd name="T28" fmla="*/ 0 w 349"/>
                <a:gd name="T29" fmla="*/ 213 h 387"/>
                <a:gd name="T30" fmla="*/ 0 w 349"/>
                <a:gd name="T31" fmla="*/ 173 h 387"/>
                <a:gd name="T32" fmla="*/ 9 w 349"/>
                <a:gd name="T33" fmla="*/ 165 h 387"/>
                <a:gd name="T34" fmla="*/ 32 w 349"/>
                <a:gd name="T35" fmla="*/ 165 h 387"/>
                <a:gd name="T36" fmla="*/ 59 w 349"/>
                <a:gd name="T37" fmla="*/ 99 h 387"/>
                <a:gd name="T38" fmla="*/ 43 w 349"/>
                <a:gd name="T39" fmla="*/ 83 h 387"/>
                <a:gd name="T40" fmla="*/ 43 w 349"/>
                <a:gd name="T41" fmla="*/ 71 h 387"/>
                <a:gd name="T42" fmla="*/ 71 w 349"/>
                <a:gd name="T43" fmla="*/ 42 h 387"/>
                <a:gd name="T44" fmla="*/ 84 w 349"/>
                <a:gd name="T45" fmla="*/ 42 h 387"/>
                <a:gd name="T46" fmla="*/ 100 w 349"/>
                <a:gd name="T47" fmla="*/ 58 h 387"/>
                <a:gd name="T48" fmla="*/ 165 w 349"/>
                <a:gd name="T49" fmla="*/ 31 h 387"/>
                <a:gd name="T50" fmla="*/ 165 w 349"/>
                <a:gd name="T51" fmla="*/ 8 h 387"/>
                <a:gd name="T52" fmla="*/ 174 w 349"/>
                <a:gd name="T53" fmla="*/ 0 h 387"/>
                <a:gd name="T54" fmla="*/ 214 w 349"/>
                <a:gd name="T55" fmla="*/ 0 h 387"/>
                <a:gd name="T56" fmla="*/ 223 w 349"/>
                <a:gd name="T57" fmla="*/ 8 h 387"/>
                <a:gd name="T58" fmla="*/ 223 w 349"/>
                <a:gd name="T59" fmla="*/ 31 h 387"/>
                <a:gd name="T60" fmla="*/ 288 w 349"/>
                <a:gd name="T61" fmla="*/ 58 h 387"/>
                <a:gd name="T62" fmla="*/ 304 w 349"/>
                <a:gd name="T63" fmla="*/ 42 h 387"/>
                <a:gd name="T64" fmla="*/ 317 w 349"/>
                <a:gd name="T65" fmla="*/ 42 h 387"/>
                <a:gd name="T66" fmla="*/ 345 w 349"/>
                <a:gd name="T67" fmla="*/ 71 h 387"/>
                <a:gd name="T68" fmla="*/ 345 w 349"/>
                <a:gd name="T69" fmla="*/ 83 h 387"/>
                <a:gd name="T70" fmla="*/ 329 w 349"/>
                <a:gd name="T71" fmla="*/ 99 h 387"/>
                <a:gd name="T72" fmla="*/ 348 w 349"/>
                <a:gd name="T73" fmla="*/ 135 h 387"/>
                <a:gd name="T74" fmla="*/ 320 w 349"/>
                <a:gd name="T75" fmla="*/ 155 h 387"/>
                <a:gd name="T76" fmla="*/ 194 w 349"/>
                <a:gd name="T77" fmla="*/ 62 h 387"/>
                <a:gd name="T78" fmla="*/ 62 w 349"/>
                <a:gd name="T79" fmla="*/ 193 h 387"/>
                <a:gd name="T80" fmla="*/ 194 w 349"/>
                <a:gd name="T81" fmla="*/ 325 h 387"/>
                <a:gd name="T82" fmla="*/ 241 w 349"/>
                <a:gd name="T83" fmla="*/ 316 h 387"/>
                <a:gd name="T84" fmla="*/ 241 w 349"/>
                <a:gd name="T85" fmla="*/ 325 h 387"/>
                <a:gd name="T86" fmla="*/ 242 w 349"/>
                <a:gd name="T87" fmla="*/ 351 h 387"/>
                <a:gd name="T88" fmla="*/ 223 w 349"/>
                <a:gd name="T89" fmla="*/ 356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49" h="387">
                  <a:moveTo>
                    <a:pt x="223" y="356"/>
                  </a:moveTo>
                  <a:cubicBezTo>
                    <a:pt x="223" y="378"/>
                    <a:pt x="223" y="378"/>
                    <a:pt x="223" y="378"/>
                  </a:cubicBezTo>
                  <a:cubicBezTo>
                    <a:pt x="223" y="383"/>
                    <a:pt x="219" y="387"/>
                    <a:pt x="214" y="387"/>
                  </a:cubicBezTo>
                  <a:cubicBezTo>
                    <a:pt x="174" y="387"/>
                    <a:pt x="174" y="387"/>
                    <a:pt x="174" y="387"/>
                  </a:cubicBezTo>
                  <a:cubicBezTo>
                    <a:pt x="169" y="387"/>
                    <a:pt x="165" y="383"/>
                    <a:pt x="165" y="378"/>
                  </a:cubicBezTo>
                  <a:cubicBezTo>
                    <a:pt x="165" y="356"/>
                    <a:pt x="165" y="356"/>
                    <a:pt x="165" y="356"/>
                  </a:cubicBezTo>
                  <a:cubicBezTo>
                    <a:pt x="141" y="352"/>
                    <a:pt x="119" y="342"/>
                    <a:pt x="100" y="329"/>
                  </a:cubicBezTo>
                  <a:cubicBezTo>
                    <a:pt x="84" y="345"/>
                    <a:pt x="84" y="345"/>
                    <a:pt x="84" y="345"/>
                  </a:cubicBezTo>
                  <a:cubicBezTo>
                    <a:pt x="80" y="348"/>
                    <a:pt x="74" y="348"/>
                    <a:pt x="71" y="345"/>
                  </a:cubicBezTo>
                  <a:cubicBezTo>
                    <a:pt x="43" y="316"/>
                    <a:pt x="43" y="316"/>
                    <a:pt x="43" y="316"/>
                  </a:cubicBezTo>
                  <a:cubicBezTo>
                    <a:pt x="39" y="313"/>
                    <a:pt x="39" y="307"/>
                    <a:pt x="43" y="304"/>
                  </a:cubicBezTo>
                  <a:cubicBezTo>
                    <a:pt x="59" y="288"/>
                    <a:pt x="59" y="288"/>
                    <a:pt x="59" y="288"/>
                  </a:cubicBezTo>
                  <a:cubicBezTo>
                    <a:pt x="45" y="269"/>
                    <a:pt x="36" y="246"/>
                    <a:pt x="32" y="222"/>
                  </a:cubicBezTo>
                  <a:cubicBezTo>
                    <a:pt x="9" y="222"/>
                    <a:pt x="9" y="222"/>
                    <a:pt x="9" y="222"/>
                  </a:cubicBezTo>
                  <a:cubicBezTo>
                    <a:pt x="4" y="222"/>
                    <a:pt x="0" y="218"/>
                    <a:pt x="0" y="21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68"/>
                    <a:pt x="4" y="165"/>
                    <a:pt x="9" y="165"/>
                  </a:cubicBezTo>
                  <a:cubicBezTo>
                    <a:pt x="32" y="165"/>
                    <a:pt x="32" y="165"/>
                    <a:pt x="32" y="165"/>
                  </a:cubicBezTo>
                  <a:cubicBezTo>
                    <a:pt x="36" y="141"/>
                    <a:pt x="45" y="118"/>
                    <a:pt x="59" y="99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39" y="80"/>
                    <a:pt x="39" y="74"/>
                    <a:pt x="43" y="71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4" y="39"/>
                    <a:pt x="80" y="39"/>
                    <a:pt x="84" y="42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19" y="45"/>
                    <a:pt x="141" y="35"/>
                    <a:pt x="165" y="31"/>
                  </a:cubicBezTo>
                  <a:cubicBezTo>
                    <a:pt x="165" y="8"/>
                    <a:pt x="165" y="8"/>
                    <a:pt x="165" y="8"/>
                  </a:cubicBezTo>
                  <a:cubicBezTo>
                    <a:pt x="165" y="4"/>
                    <a:pt x="169" y="0"/>
                    <a:pt x="174" y="0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19" y="0"/>
                    <a:pt x="223" y="4"/>
                    <a:pt x="223" y="8"/>
                  </a:cubicBezTo>
                  <a:cubicBezTo>
                    <a:pt x="223" y="31"/>
                    <a:pt x="223" y="31"/>
                    <a:pt x="223" y="31"/>
                  </a:cubicBezTo>
                  <a:cubicBezTo>
                    <a:pt x="247" y="35"/>
                    <a:pt x="269" y="45"/>
                    <a:pt x="288" y="58"/>
                  </a:cubicBezTo>
                  <a:cubicBezTo>
                    <a:pt x="304" y="42"/>
                    <a:pt x="304" y="42"/>
                    <a:pt x="304" y="42"/>
                  </a:cubicBezTo>
                  <a:cubicBezTo>
                    <a:pt x="308" y="39"/>
                    <a:pt x="313" y="39"/>
                    <a:pt x="317" y="42"/>
                  </a:cubicBezTo>
                  <a:cubicBezTo>
                    <a:pt x="345" y="71"/>
                    <a:pt x="345" y="71"/>
                    <a:pt x="345" y="71"/>
                  </a:cubicBezTo>
                  <a:cubicBezTo>
                    <a:pt x="349" y="74"/>
                    <a:pt x="349" y="80"/>
                    <a:pt x="345" y="83"/>
                  </a:cubicBezTo>
                  <a:cubicBezTo>
                    <a:pt x="329" y="99"/>
                    <a:pt x="329" y="99"/>
                    <a:pt x="329" y="99"/>
                  </a:cubicBezTo>
                  <a:cubicBezTo>
                    <a:pt x="337" y="110"/>
                    <a:pt x="343" y="122"/>
                    <a:pt x="348" y="135"/>
                  </a:cubicBezTo>
                  <a:cubicBezTo>
                    <a:pt x="338" y="141"/>
                    <a:pt x="329" y="148"/>
                    <a:pt x="320" y="155"/>
                  </a:cubicBezTo>
                  <a:cubicBezTo>
                    <a:pt x="303" y="101"/>
                    <a:pt x="253" y="62"/>
                    <a:pt x="194" y="62"/>
                  </a:cubicBezTo>
                  <a:cubicBezTo>
                    <a:pt x="121" y="62"/>
                    <a:pt x="62" y="121"/>
                    <a:pt x="62" y="193"/>
                  </a:cubicBezTo>
                  <a:cubicBezTo>
                    <a:pt x="62" y="266"/>
                    <a:pt x="121" y="325"/>
                    <a:pt x="194" y="325"/>
                  </a:cubicBezTo>
                  <a:cubicBezTo>
                    <a:pt x="210" y="325"/>
                    <a:pt x="226" y="322"/>
                    <a:pt x="241" y="316"/>
                  </a:cubicBezTo>
                  <a:cubicBezTo>
                    <a:pt x="241" y="319"/>
                    <a:pt x="241" y="322"/>
                    <a:pt x="241" y="325"/>
                  </a:cubicBezTo>
                  <a:cubicBezTo>
                    <a:pt x="241" y="334"/>
                    <a:pt x="241" y="342"/>
                    <a:pt x="242" y="351"/>
                  </a:cubicBezTo>
                  <a:cubicBezTo>
                    <a:pt x="236" y="353"/>
                    <a:pt x="229" y="355"/>
                    <a:pt x="223" y="35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2345" tIns="31173" rIns="62345" bIns="3117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2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Arial" charset="0"/>
              </a:endParaRPr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ACAFEE-D54E-441B-9B79-D92F9ACC5A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4545" y="5036523"/>
            <a:ext cx="1365250" cy="11811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1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55" name="Text Placeholder 4">
            <a:extLst>
              <a:ext uri="{FF2B5EF4-FFF2-40B4-BE49-F238E27FC236}">
                <a16:creationId xmlns:a16="http://schemas.microsoft.com/office/drawing/2014/main" id="{BD1A6FF0-0845-4229-BBF0-BCF2206B51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49953" y="5036523"/>
            <a:ext cx="1365250" cy="11811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1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56" name="Text Placeholder 4">
            <a:extLst>
              <a:ext uri="{FF2B5EF4-FFF2-40B4-BE49-F238E27FC236}">
                <a16:creationId xmlns:a16="http://schemas.microsoft.com/office/drawing/2014/main" id="{156706A2-DFB4-42AE-A0F5-D2EC4A5E29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85362" y="5036523"/>
            <a:ext cx="1365250" cy="11811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1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57" name="Text Placeholder 4">
            <a:extLst>
              <a:ext uri="{FF2B5EF4-FFF2-40B4-BE49-F238E27FC236}">
                <a16:creationId xmlns:a16="http://schemas.microsoft.com/office/drawing/2014/main" id="{C34410D0-387E-4317-9DFF-3D01564493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7811" y="5105000"/>
            <a:ext cx="4111756" cy="91689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1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58" name="Text Placeholder 4">
            <a:extLst>
              <a:ext uri="{FF2B5EF4-FFF2-40B4-BE49-F238E27FC236}">
                <a16:creationId xmlns:a16="http://schemas.microsoft.com/office/drawing/2014/main" id="{FAB649B3-748A-4857-948E-2F61A4D22B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53477" y="1631056"/>
            <a:ext cx="1621167" cy="443314"/>
          </a:xfrm>
        </p:spPr>
        <p:txBody>
          <a:bodyPr lIns="0" tIns="0" rIns="0" bIns="0">
            <a:normAutofit/>
          </a:bodyPr>
          <a:lstStyle>
            <a:lvl1pPr marL="0" indent="0" algn="l">
              <a:buFontTx/>
              <a:buNone/>
              <a:defRPr sz="1100" b="1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59" name="Text Placeholder 4">
            <a:extLst>
              <a:ext uri="{FF2B5EF4-FFF2-40B4-BE49-F238E27FC236}">
                <a16:creationId xmlns:a16="http://schemas.microsoft.com/office/drawing/2014/main" id="{7E48B9D7-D092-48D4-991B-9925123BB8D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53477" y="2624902"/>
            <a:ext cx="1621167" cy="443314"/>
          </a:xfrm>
        </p:spPr>
        <p:txBody>
          <a:bodyPr lIns="0" tIns="0" rIns="0" bIns="0">
            <a:normAutofit/>
          </a:bodyPr>
          <a:lstStyle>
            <a:lvl1pPr marL="0" indent="0" algn="l">
              <a:buFontTx/>
              <a:buNone/>
              <a:defRPr sz="1100" b="1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60" name="Text Placeholder 4">
            <a:extLst>
              <a:ext uri="{FF2B5EF4-FFF2-40B4-BE49-F238E27FC236}">
                <a16:creationId xmlns:a16="http://schemas.microsoft.com/office/drawing/2014/main" id="{5522216E-E3BD-4483-B5D6-BE4244518EF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153477" y="3615083"/>
            <a:ext cx="1621167" cy="1018015"/>
          </a:xfrm>
        </p:spPr>
        <p:txBody>
          <a:bodyPr lIns="0" tIns="0" rIns="0" bIns="0">
            <a:normAutofit/>
          </a:bodyPr>
          <a:lstStyle>
            <a:lvl1pPr marL="0" indent="0" algn="l">
              <a:buFontTx/>
              <a:buNone/>
              <a:defRPr sz="1100" b="1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3D4B86D8-92E9-41E6-96FA-809A1B388BCF}"/>
              </a:ext>
            </a:extLst>
          </p:cNvPr>
          <p:cNvSpPr/>
          <p:nvPr userDrawn="1"/>
        </p:nvSpPr>
        <p:spPr>
          <a:xfrm>
            <a:off x="415656" y="1260503"/>
            <a:ext cx="4436067" cy="276999"/>
          </a:xfrm>
          <a:custGeom>
            <a:avLst/>
            <a:gdLst>
              <a:gd name="connsiteX0" fmla="*/ 0 w 4206240"/>
              <a:gd name="connsiteY0" fmla="*/ 0 h 274318"/>
              <a:gd name="connsiteX1" fmla="*/ 4206240 w 4206240"/>
              <a:gd name="connsiteY1" fmla="*/ 0 h 274318"/>
              <a:gd name="connsiteX2" fmla="*/ 4206240 w 4206240"/>
              <a:gd name="connsiteY2" fmla="*/ 1 h 274318"/>
              <a:gd name="connsiteX3" fmla="*/ 4081661 w 4206240"/>
              <a:gd name="connsiteY3" fmla="*/ 137161 h 274318"/>
              <a:gd name="connsiteX4" fmla="*/ 4206238 w 4206240"/>
              <a:gd name="connsiteY4" fmla="*/ 274318 h 274318"/>
              <a:gd name="connsiteX5" fmla="*/ 3 w 4206240"/>
              <a:gd name="connsiteY5" fmla="*/ 274318 h 274318"/>
              <a:gd name="connsiteX6" fmla="*/ 124580 w 4206240"/>
              <a:gd name="connsiteY6" fmla="*/ 137161 h 274318"/>
              <a:gd name="connsiteX7" fmla="*/ 1 w 4206240"/>
              <a:gd name="connsiteY7" fmla="*/ 1 h 274318"/>
              <a:gd name="connsiteX8" fmla="*/ 1 w 4206240"/>
              <a:gd name="connsiteY8" fmla="*/ 274318 h 274318"/>
              <a:gd name="connsiteX9" fmla="*/ 0 w 4206240"/>
              <a:gd name="connsiteY9" fmla="*/ 274318 h 274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06240" h="274318">
                <a:moveTo>
                  <a:pt x="0" y="0"/>
                </a:moveTo>
                <a:lnTo>
                  <a:pt x="4206240" y="0"/>
                </a:lnTo>
                <a:lnTo>
                  <a:pt x="4206240" y="1"/>
                </a:lnTo>
                <a:lnTo>
                  <a:pt x="4081661" y="137161"/>
                </a:lnTo>
                <a:lnTo>
                  <a:pt x="4206238" y="274318"/>
                </a:lnTo>
                <a:lnTo>
                  <a:pt x="3" y="274318"/>
                </a:lnTo>
                <a:lnTo>
                  <a:pt x="124580" y="137161"/>
                </a:lnTo>
                <a:lnTo>
                  <a:pt x="1" y="1"/>
                </a:lnTo>
                <a:lnTo>
                  <a:pt x="1" y="274318"/>
                </a:lnTo>
                <a:lnTo>
                  <a:pt x="0" y="274318"/>
                </a:lnTo>
                <a:close/>
              </a:path>
            </a:pathLst>
          </a:cu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BUSINESS PROBLEM</a:t>
            </a:r>
          </a:p>
        </p:txBody>
      </p:sp>
    </p:spTree>
    <p:extLst>
      <p:ext uri="{BB962C8B-B14F-4D97-AF65-F5344CB8AC3E}">
        <p14:creationId xmlns:p14="http://schemas.microsoft.com/office/powerpoint/2010/main" val="835126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57" userDrawn="1">
          <p15:clr>
            <a:srgbClr val="FBAE40"/>
          </p15:clr>
        </p15:guide>
        <p15:guide id="2" orient="horz" pos="769" userDrawn="1">
          <p15:clr>
            <a:srgbClr val="FBAE40"/>
          </p15:clr>
        </p15:guide>
        <p15:guide id="3" pos="272" userDrawn="1">
          <p15:clr>
            <a:srgbClr val="FBAE40"/>
          </p15:clr>
        </p15:guide>
        <p15:guide id="4" pos="7409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harts" preserve="1" userDrawn="1">
  <p:cSld name="1_Title and chart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100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8" name="Google Shape;78;p12"/>
          <p:cNvPicPr preferRelativeResize="0"/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479" y="6171073"/>
            <a:ext cx="1425919" cy="379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Google Shape;79;p12"/>
          <p:cNvCxnSpPr/>
          <p:nvPr/>
        </p:nvCxnSpPr>
        <p:spPr>
          <a:xfrm>
            <a:off x="2311368" y="6374300"/>
            <a:ext cx="9213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" name="Google Shape;15;p2">
            <a:extLst>
              <a:ext uri="{FF2B5EF4-FFF2-40B4-BE49-F238E27FC236}">
                <a16:creationId xmlns:a16="http://schemas.microsoft.com/office/drawing/2014/main" id="{CEB7F638-7E96-446B-9803-AAF11EA96EA6}"/>
              </a:ext>
            </a:extLst>
          </p:cNvPr>
          <p:cNvPicPr preferRelativeResize="0"/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V="1">
            <a:off x="8677561" y="3341971"/>
            <a:ext cx="6867169" cy="16488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A7B59F-E745-45BF-AD4E-CAE64535FAC9}"/>
              </a:ext>
            </a:extLst>
          </p:cNvPr>
          <p:cNvSpPr txBox="1"/>
          <p:nvPr userDrawn="1"/>
        </p:nvSpPr>
        <p:spPr>
          <a:xfrm>
            <a:off x="5498875" y="6539706"/>
            <a:ext cx="1195840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1000" dirty="0">
                <a:latin typeface="+mn-lt"/>
              </a:rPr>
              <a:t>Affine Confidential</a:t>
            </a:r>
          </a:p>
        </p:txBody>
      </p:sp>
      <p:pic>
        <p:nvPicPr>
          <p:cNvPr id="12" name="Picture 11" descr="Business handshake">
            <a:extLst>
              <a:ext uri="{FF2B5EF4-FFF2-40B4-BE49-F238E27FC236}">
                <a16:creationId xmlns:a16="http://schemas.microsoft.com/office/drawing/2014/main" id="{8677B0AD-B1C5-45E3-B86E-580F5DCB3D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duotone>
              <a:srgbClr val="919296">
                <a:shade val="45000"/>
                <a:satMod val="135000"/>
              </a:srgbClr>
              <a:prstClr val="white"/>
            </a:duotone>
            <a:alphaModFix amt="50000"/>
          </a:blip>
          <a:srcRect t="14448" b="9532"/>
          <a:stretch/>
        </p:blipFill>
        <p:spPr>
          <a:xfrm>
            <a:off x="-1" y="0"/>
            <a:ext cx="12043212" cy="600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723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1_Main poin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653753" y="701800"/>
            <a:ext cx="7731007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 i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83" name="Google Shape;83;p13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sz="1000">
                <a:solidFill>
                  <a:schemeClr val="bg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4733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6096794" y="100"/>
            <a:ext cx="6096794" cy="6858000"/>
          </a:xfrm>
          <a:prstGeom prst="rect">
            <a:avLst/>
          </a:prstGeom>
          <a:solidFill>
            <a:srgbClr val="2720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 dirty="0"/>
          </a:p>
        </p:txBody>
      </p:sp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354046" y="1607767"/>
            <a:ext cx="5394303" cy="20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200"/>
              <a:buNone/>
              <a:defRPr sz="5600">
                <a:solidFill>
                  <a:srgbClr val="27203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54046" y="3692001"/>
            <a:ext cx="5394303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body" idx="2"/>
          </p:nvPr>
        </p:nvSpPr>
        <p:spPr>
          <a:xfrm>
            <a:off x="6586858" y="965600"/>
            <a:ext cx="5116666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sz="1000"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sz="100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ITLE_2">
    <p:bg>
      <p:bgPr>
        <a:solidFill>
          <a:schemeClr val="bg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ctrTitle"/>
          </p:nvPr>
        </p:nvSpPr>
        <p:spPr>
          <a:xfrm>
            <a:off x="680690" y="631200"/>
            <a:ext cx="10832211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0908" y="5747771"/>
            <a:ext cx="2190353" cy="58253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BBAB23-EB06-40A8-AE7F-2516ACCA2348}"/>
              </a:ext>
            </a:extLst>
          </p:cNvPr>
          <p:cNvSpPr txBox="1"/>
          <p:nvPr userDrawn="1"/>
        </p:nvSpPr>
        <p:spPr>
          <a:xfrm>
            <a:off x="9743535" y="5945579"/>
            <a:ext cx="998671" cy="16421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IN" sz="1067" dirty="0">
                <a:solidFill>
                  <a:schemeClr val="accent1"/>
                </a:solidFill>
                <a:latin typeface="+mn-lt"/>
              </a:rPr>
              <a:t>http://affine.ai/</a:t>
            </a:r>
          </a:p>
        </p:txBody>
      </p:sp>
      <p:pic>
        <p:nvPicPr>
          <p:cNvPr id="8" name="Google Shape;15;p2">
            <a:extLst>
              <a:ext uri="{FF2B5EF4-FFF2-40B4-BE49-F238E27FC236}">
                <a16:creationId xmlns:a16="http://schemas.microsoft.com/office/drawing/2014/main" id="{26663093-3F45-41BF-A267-00C3712E8D48}"/>
              </a:ext>
            </a:extLst>
          </p:cNvPr>
          <p:cNvPicPr preferRelativeResize="0"/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V="1">
            <a:off x="-3351139" y="3341971"/>
            <a:ext cx="6867169" cy="1648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680690" y="762000"/>
            <a:ext cx="10832211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680690" y="3328684"/>
            <a:ext cx="10832211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23" name="Google Shape;23;p3"/>
          <p:cNvCxnSpPr/>
          <p:nvPr/>
        </p:nvCxnSpPr>
        <p:spPr>
          <a:xfrm>
            <a:off x="888282" y="3096033"/>
            <a:ext cx="888116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4711621-6257-4F42-AC03-7B69AB338396}"/>
              </a:ext>
            </a:extLst>
          </p:cNvPr>
          <p:cNvSpPr txBox="1"/>
          <p:nvPr userDrawn="1"/>
        </p:nvSpPr>
        <p:spPr>
          <a:xfrm>
            <a:off x="9743535" y="5945579"/>
            <a:ext cx="998671" cy="16421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IN" sz="1067" dirty="0">
                <a:solidFill>
                  <a:schemeClr val="bg1"/>
                </a:solidFill>
                <a:latin typeface="+mn-lt"/>
              </a:rPr>
              <a:t>http://affine.ai/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2" preserve="1" userDrawn="1">
  <p:cSld name="1_Thank you 2">
    <p:bg>
      <p:bgPr>
        <a:solidFill>
          <a:schemeClr val="bg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479" y="6171073"/>
            <a:ext cx="1425919" cy="379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112;p19"/>
          <p:cNvCxnSpPr/>
          <p:nvPr/>
        </p:nvCxnSpPr>
        <p:spPr>
          <a:xfrm>
            <a:off x="2311368" y="6374300"/>
            <a:ext cx="9213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318BC02F-9EA2-4C85-87BF-CA32CF5EDCEB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"/>
          <a:stretch/>
        </p:blipFill>
        <p:spPr>
          <a:xfrm>
            <a:off x="6226604" y="75"/>
            <a:ext cx="6003496" cy="6857926"/>
          </a:xfrm>
          <a:custGeom>
            <a:avLst/>
            <a:gdLst>
              <a:gd name="connsiteX0" fmla="*/ 0 w 4572000"/>
              <a:gd name="connsiteY0" fmla="*/ 0 h 5143500"/>
              <a:gd name="connsiteX1" fmla="*/ 4572000 w 4572000"/>
              <a:gd name="connsiteY1" fmla="*/ 0 h 5143500"/>
              <a:gd name="connsiteX2" fmla="*/ 4572000 w 4572000"/>
              <a:gd name="connsiteY2" fmla="*/ 5143500 h 5143500"/>
              <a:gd name="connsiteX3" fmla="*/ 0 w 4572000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5143500">
                <a:moveTo>
                  <a:pt x="0" y="0"/>
                </a:moveTo>
                <a:lnTo>
                  <a:pt x="4572000" y="0"/>
                </a:lnTo>
                <a:lnTo>
                  <a:pt x="4572000" y="5143500"/>
                </a:lnTo>
                <a:lnTo>
                  <a:pt x="0" y="51435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6649288-A8A9-4EDC-8C29-53ED16CCF9FB}"/>
              </a:ext>
            </a:extLst>
          </p:cNvPr>
          <p:cNvSpPr txBox="1">
            <a:spLocks/>
          </p:cNvSpPr>
          <p:nvPr userDrawn="1"/>
        </p:nvSpPr>
        <p:spPr>
          <a:xfrm>
            <a:off x="317500" y="1424693"/>
            <a:ext cx="5777946" cy="11815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chemeClr val="accent1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+mj-lt"/>
                <a:ea typeface="+mj-ea"/>
                <a:cs typeface="+mj-cs"/>
              </a:rPr>
              <a:t>THANK YOU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964288D-01CD-4BC8-AD70-17C1FCF7459C}"/>
              </a:ext>
            </a:extLst>
          </p:cNvPr>
          <p:cNvGrpSpPr/>
          <p:nvPr userDrawn="1"/>
        </p:nvGrpSpPr>
        <p:grpSpPr>
          <a:xfrm>
            <a:off x="499050" y="2873555"/>
            <a:ext cx="5571868" cy="1264171"/>
            <a:chOff x="210145" y="2143302"/>
            <a:chExt cx="4243291" cy="942900"/>
          </a:xfrm>
          <a:gradFill>
            <a:gsLst>
              <a:gs pos="0">
                <a:schemeClr val="accent1"/>
              </a:gs>
              <a:gs pos="83000">
                <a:schemeClr val="accent2"/>
              </a:gs>
              <a:gs pos="100000">
                <a:schemeClr val="accent3"/>
              </a:gs>
            </a:gsLst>
            <a:lin ang="5400000" scaled="1"/>
          </a:gradFill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A394FE7-10B0-43F0-AFA2-ED2B18466C1A}"/>
                </a:ext>
              </a:extLst>
            </p:cNvPr>
            <p:cNvCxnSpPr>
              <a:cxnSpLocks/>
            </p:cNvCxnSpPr>
            <p:nvPr/>
          </p:nvCxnSpPr>
          <p:spPr>
            <a:xfrm>
              <a:off x="210145" y="2594791"/>
              <a:ext cx="1617990" cy="0"/>
            </a:xfrm>
            <a:prstGeom prst="line">
              <a:avLst/>
            </a:prstGeom>
            <a:grpFill/>
            <a:ln w="57150" cap="flat" cmpd="sng" algn="ctr">
              <a:gradFill flip="none" rotWithShape="1">
                <a:gsLst>
                  <a:gs pos="0">
                    <a:schemeClr val="accent1"/>
                  </a:gs>
                  <a:gs pos="83000">
                    <a:schemeClr val="accent2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B8C7F1-BC30-45ED-AB39-518ADC190E3C}"/>
                </a:ext>
              </a:extLst>
            </p:cNvPr>
            <p:cNvSpPr/>
            <p:nvPr/>
          </p:nvSpPr>
          <p:spPr>
            <a:xfrm>
              <a:off x="1764025" y="2143302"/>
              <a:ext cx="1076240" cy="942900"/>
            </a:xfrm>
            <a:custGeom>
              <a:avLst/>
              <a:gdLst>
                <a:gd name="connsiteX0" fmla="*/ 2148 w 970793"/>
                <a:gd name="connsiteY0" fmla="*/ 397625 h 850518"/>
                <a:gd name="connsiteX1" fmla="*/ 2148 w 970793"/>
                <a:gd name="connsiteY1" fmla="*/ 2434 h 850518"/>
                <a:gd name="connsiteX2" fmla="*/ 11598 w 970793"/>
                <a:gd name="connsiteY2" fmla="*/ 5011 h 850518"/>
                <a:gd name="connsiteX3" fmla="*/ 87200 w 970793"/>
                <a:gd name="connsiteY3" fmla="*/ 40235 h 850518"/>
                <a:gd name="connsiteX4" fmla="*/ 213202 w 970793"/>
                <a:gd name="connsiteY4" fmla="*/ 98082 h 850518"/>
                <a:gd name="connsiteX5" fmla="*/ 289090 w 970793"/>
                <a:gd name="connsiteY5" fmla="*/ 111541 h 850518"/>
                <a:gd name="connsiteX6" fmla="*/ 390752 w 970793"/>
                <a:gd name="connsiteY6" fmla="*/ 98941 h 850518"/>
                <a:gd name="connsiteX7" fmla="*/ 472653 w 970793"/>
                <a:gd name="connsiteY7" fmla="*/ 107246 h 850518"/>
                <a:gd name="connsiteX8" fmla="*/ 523914 w 970793"/>
                <a:gd name="connsiteY8" fmla="*/ 115550 h 850518"/>
                <a:gd name="connsiteX9" fmla="*/ 739836 w 970793"/>
                <a:gd name="connsiteY9" fmla="*/ 118414 h 850518"/>
                <a:gd name="connsiteX10" fmla="*/ 776205 w 970793"/>
                <a:gd name="connsiteY10" fmla="*/ 112687 h 850518"/>
                <a:gd name="connsiteX11" fmla="*/ 846653 w 970793"/>
                <a:gd name="connsiteY11" fmla="*/ 73454 h 850518"/>
                <a:gd name="connsiteX12" fmla="*/ 969792 w 970793"/>
                <a:gd name="connsiteY12" fmla="*/ 2148 h 850518"/>
                <a:gd name="connsiteX13" fmla="*/ 969792 w 970793"/>
                <a:gd name="connsiteY13" fmla="*/ 47967 h 850518"/>
                <a:gd name="connsiteX14" fmla="*/ 957764 w 970793"/>
                <a:gd name="connsiteY14" fmla="*/ 51403 h 850518"/>
                <a:gd name="connsiteX15" fmla="*/ 813720 w 970793"/>
                <a:gd name="connsiteY15" fmla="*/ 137028 h 850518"/>
                <a:gd name="connsiteX16" fmla="*/ 748714 w 970793"/>
                <a:gd name="connsiteY16" fmla="*/ 154210 h 850518"/>
                <a:gd name="connsiteX17" fmla="*/ 605529 w 970793"/>
                <a:gd name="connsiteY17" fmla="*/ 153637 h 850518"/>
                <a:gd name="connsiteX18" fmla="*/ 592929 w 970793"/>
                <a:gd name="connsiteY18" fmla="*/ 155069 h 850518"/>
                <a:gd name="connsiteX19" fmla="*/ 621279 w 970793"/>
                <a:gd name="connsiteY19" fmla="*/ 175974 h 850518"/>
                <a:gd name="connsiteX20" fmla="*/ 675403 w 970793"/>
                <a:gd name="connsiteY20" fmla="*/ 266181 h 850518"/>
                <a:gd name="connsiteX21" fmla="*/ 684854 w 970793"/>
                <a:gd name="connsiteY21" fmla="*/ 326605 h 850518"/>
                <a:gd name="connsiteX22" fmla="*/ 693445 w 970793"/>
                <a:gd name="connsiteY22" fmla="*/ 358106 h 850518"/>
                <a:gd name="connsiteX23" fmla="*/ 685713 w 970793"/>
                <a:gd name="connsiteY23" fmla="*/ 395620 h 850518"/>
                <a:gd name="connsiteX24" fmla="*/ 615838 w 970793"/>
                <a:gd name="connsiteY24" fmla="*/ 392184 h 850518"/>
                <a:gd name="connsiteX25" fmla="*/ 576606 w 970793"/>
                <a:gd name="connsiteY25" fmla="*/ 330328 h 850518"/>
                <a:gd name="connsiteX26" fmla="*/ 522195 w 970793"/>
                <a:gd name="connsiteY26" fmla="*/ 248426 h 850518"/>
                <a:gd name="connsiteX27" fmla="*/ 492127 w 970793"/>
                <a:gd name="connsiteY27" fmla="*/ 247567 h 850518"/>
                <a:gd name="connsiteX28" fmla="*/ 464635 w 970793"/>
                <a:gd name="connsiteY28" fmla="*/ 267899 h 850518"/>
                <a:gd name="connsiteX29" fmla="*/ 290236 w 970793"/>
                <a:gd name="connsiteY29" fmla="*/ 396479 h 850518"/>
                <a:gd name="connsiteX30" fmla="*/ 162801 w 970793"/>
                <a:gd name="connsiteY30" fmla="*/ 490122 h 850518"/>
                <a:gd name="connsiteX31" fmla="*/ 106386 w 970793"/>
                <a:gd name="connsiteY31" fmla="*/ 533364 h 850518"/>
                <a:gd name="connsiteX32" fmla="*/ 102664 w 970793"/>
                <a:gd name="connsiteY32" fmla="*/ 586629 h 850518"/>
                <a:gd name="connsiteX33" fmla="*/ 156501 w 970793"/>
                <a:gd name="connsiteY33" fmla="*/ 592929 h 850518"/>
                <a:gd name="connsiteX34" fmla="*/ 316868 w 970793"/>
                <a:gd name="connsiteY34" fmla="*/ 482104 h 850518"/>
                <a:gd name="connsiteX35" fmla="*/ 383879 w 970793"/>
                <a:gd name="connsiteY35" fmla="*/ 436285 h 850518"/>
                <a:gd name="connsiteX36" fmla="*/ 416239 w 970793"/>
                <a:gd name="connsiteY36" fmla="*/ 436857 h 850518"/>
                <a:gd name="connsiteX37" fmla="*/ 405357 w 970793"/>
                <a:gd name="connsiteY37" fmla="*/ 465208 h 850518"/>
                <a:gd name="connsiteX38" fmla="*/ 297395 w 970793"/>
                <a:gd name="connsiteY38" fmla="*/ 539378 h 850518"/>
                <a:gd name="connsiteX39" fmla="*/ 200602 w 970793"/>
                <a:gd name="connsiteY39" fmla="*/ 606961 h 850518"/>
                <a:gd name="connsiteX40" fmla="*/ 185424 w 970793"/>
                <a:gd name="connsiteY40" fmla="*/ 644475 h 850518"/>
                <a:gd name="connsiteX41" fmla="*/ 243271 w 970793"/>
                <a:gd name="connsiteY41" fmla="*/ 671394 h 850518"/>
                <a:gd name="connsiteX42" fmla="*/ 280213 w 970793"/>
                <a:gd name="connsiteY42" fmla="*/ 647912 h 850518"/>
                <a:gd name="connsiteX43" fmla="*/ 446594 w 970793"/>
                <a:gd name="connsiteY43" fmla="*/ 527923 h 850518"/>
                <a:gd name="connsiteX44" fmla="*/ 476663 w 970793"/>
                <a:gd name="connsiteY44" fmla="*/ 534796 h 850518"/>
                <a:gd name="connsiteX45" fmla="*/ 462917 w 970793"/>
                <a:gd name="connsiteY45" fmla="*/ 561428 h 850518"/>
                <a:gd name="connsiteX46" fmla="*/ 346078 w 970793"/>
                <a:gd name="connsiteY46" fmla="*/ 645335 h 850518"/>
                <a:gd name="connsiteX47" fmla="*/ 291668 w 970793"/>
                <a:gd name="connsiteY47" fmla="*/ 684281 h 850518"/>
                <a:gd name="connsiteX48" fmla="*/ 279640 w 970793"/>
                <a:gd name="connsiteY48" fmla="*/ 735541 h 850518"/>
                <a:gd name="connsiteX49" fmla="*/ 341782 w 970793"/>
                <a:gd name="connsiteY49" fmla="*/ 745850 h 850518"/>
                <a:gd name="connsiteX50" fmla="*/ 484967 w 970793"/>
                <a:gd name="connsiteY50" fmla="*/ 642185 h 850518"/>
                <a:gd name="connsiteX51" fmla="*/ 513318 w 970793"/>
                <a:gd name="connsiteY51" fmla="*/ 642757 h 850518"/>
                <a:gd name="connsiteX52" fmla="*/ 507877 w 970793"/>
                <a:gd name="connsiteY52" fmla="*/ 671394 h 850518"/>
                <a:gd name="connsiteX53" fmla="*/ 463490 w 970793"/>
                <a:gd name="connsiteY53" fmla="*/ 704900 h 850518"/>
                <a:gd name="connsiteX54" fmla="*/ 411084 w 970793"/>
                <a:gd name="connsiteY54" fmla="*/ 746423 h 850518"/>
                <a:gd name="connsiteX55" fmla="*/ 405929 w 970793"/>
                <a:gd name="connsiteY55" fmla="*/ 774774 h 850518"/>
                <a:gd name="connsiteX56" fmla="*/ 435425 w 970793"/>
                <a:gd name="connsiteY56" fmla="*/ 793961 h 850518"/>
                <a:gd name="connsiteX57" fmla="*/ 461485 w 970793"/>
                <a:gd name="connsiteY57" fmla="*/ 772769 h 850518"/>
                <a:gd name="connsiteX58" fmla="*/ 511600 w 970793"/>
                <a:gd name="connsiteY58" fmla="*/ 732391 h 850518"/>
                <a:gd name="connsiteX59" fmla="*/ 538805 w 970793"/>
                <a:gd name="connsiteY59" fmla="*/ 706331 h 850518"/>
                <a:gd name="connsiteX60" fmla="*/ 604670 w 970793"/>
                <a:gd name="connsiteY60" fmla="*/ 664808 h 850518"/>
                <a:gd name="connsiteX61" fmla="*/ 622711 w 970793"/>
                <a:gd name="connsiteY61" fmla="*/ 653353 h 850518"/>
                <a:gd name="connsiteX62" fmla="*/ 679699 w 970793"/>
                <a:gd name="connsiteY62" fmla="*/ 599802 h 850518"/>
                <a:gd name="connsiteX63" fmla="*/ 709481 w 970793"/>
                <a:gd name="connsiteY63" fmla="*/ 604956 h 850518"/>
                <a:gd name="connsiteX64" fmla="*/ 708049 w 970793"/>
                <a:gd name="connsiteY64" fmla="*/ 599802 h 850518"/>
                <a:gd name="connsiteX65" fmla="*/ 720363 w 970793"/>
                <a:gd name="connsiteY65" fmla="*/ 528496 h 850518"/>
                <a:gd name="connsiteX66" fmla="*/ 789665 w 970793"/>
                <a:gd name="connsiteY66" fmla="*/ 522768 h 850518"/>
                <a:gd name="connsiteX67" fmla="*/ 808565 w 970793"/>
                <a:gd name="connsiteY67" fmla="*/ 519045 h 850518"/>
                <a:gd name="connsiteX68" fmla="*/ 834625 w 970793"/>
                <a:gd name="connsiteY68" fmla="*/ 488690 h 850518"/>
                <a:gd name="connsiteX69" fmla="*/ 916813 w 970793"/>
                <a:gd name="connsiteY69" fmla="*/ 408220 h 850518"/>
                <a:gd name="connsiteX70" fmla="*/ 970078 w 970793"/>
                <a:gd name="connsiteY70" fmla="*/ 379870 h 850518"/>
                <a:gd name="connsiteX71" fmla="*/ 970078 w 970793"/>
                <a:gd name="connsiteY71" fmla="*/ 425689 h 850518"/>
                <a:gd name="connsiteX72" fmla="*/ 961773 w 970793"/>
                <a:gd name="connsiteY72" fmla="*/ 427121 h 850518"/>
                <a:gd name="connsiteX73" fmla="*/ 880730 w 970793"/>
                <a:gd name="connsiteY73" fmla="*/ 489263 h 850518"/>
                <a:gd name="connsiteX74" fmla="*/ 829470 w 970793"/>
                <a:gd name="connsiteY74" fmla="*/ 548828 h 850518"/>
                <a:gd name="connsiteX75" fmla="*/ 828325 w 970793"/>
                <a:gd name="connsiteY75" fmla="*/ 570592 h 850518"/>
                <a:gd name="connsiteX76" fmla="*/ 851234 w 970793"/>
                <a:gd name="connsiteY76" fmla="*/ 604956 h 850518"/>
                <a:gd name="connsiteX77" fmla="*/ 854098 w 970793"/>
                <a:gd name="connsiteY77" fmla="*/ 659367 h 850518"/>
                <a:gd name="connsiteX78" fmla="*/ 806274 w 970793"/>
                <a:gd name="connsiteY78" fmla="*/ 691154 h 850518"/>
                <a:gd name="connsiteX79" fmla="*/ 766183 w 970793"/>
                <a:gd name="connsiteY79" fmla="*/ 685426 h 850518"/>
                <a:gd name="connsiteX80" fmla="*/ 742987 w 970793"/>
                <a:gd name="connsiteY80" fmla="*/ 748428 h 850518"/>
                <a:gd name="connsiteX81" fmla="*/ 675117 w 970793"/>
                <a:gd name="connsiteY81" fmla="*/ 743559 h 850518"/>
                <a:gd name="connsiteX82" fmla="*/ 642184 w 970793"/>
                <a:gd name="connsiteY82" fmla="*/ 804270 h 850518"/>
                <a:gd name="connsiteX83" fmla="*/ 574888 w 970793"/>
                <a:gd name="connsiteY83" fmla="*/ 789665 h 850518"/>
                <a:gd name="connsiteX84" fmla="*/ 573742 w 970793"/>
                <a:gd name="connsiteY84" fmla="*/ 803411 h 850518"/>
                <a:gd name="connsiteX85" fmla="*/ 527636 w 970793"/>
                <a:gd name="connsiteY85" fmla="*/ 850948 h 850518"/>
                <a:gd name="connsiteX86" fmla="*/ 480385 w 970793"/>
                <a:gd name="connsiteY86" fmla="*/ 826893 h 850518"/>
                <a:gd name="connsiteX87" fmla="*/ 466640 w 970793"/>
                <a:gd name="connsiteY87" fmla="*/ 821166 h 850518"/>
                <a:gd name="connsiteX88" fmla="*/ 419675 w 970793"/>
                <a:gd name="connsiteY88" fmla="*/ 827180 h 850518"/>
                <a:gd name="connsiteX89" fmla="*/ 373570 w 970793"/>
                <a:gd name="connsiteY89" fmla="*/ 791383 h 850518"/>
                <a:gd name="connsiteX90" fmla="*/ 351519 w 970793"/>
                <a:gd name="connsiteY90" fmla="*/ 783938 h 850518"/>
                <a:gd name="connsiteX91" fmla="*/ 344360 w 970793"/>
                <a:gd name="connsiteY91" fmla="*/ 788520 h 850518"/>
                <a:gd name="connsiteX92" fmla="*/ 238403 w 970793"/>
                <a:gd name="connsiteY92" fmla="*/ 724373 h 850518"/>
                <a:gd name="connsiteX93" fmla="*/ 221221 w 970793"/>
                <a:gd name="connsiteY93" fmla="*/ 708622 h 850518"/>
                <a:gd name="connsiteX94" fmla="*/ 151346 w 970793"/>
                <a:gd name="connsiteY94" fmla="*/ 647626 h 850518"/>
                <a:gd name="connsiteX95" fmla="*/ 138460 w 970793"/>
                <a:gd name="connsiteY95" fmla="*/ 638175 h 850518"/>
                <a:gd name="connsiteX96" fmla="*/ 108105 w 970793"/>
                <a:gd name="connsiteY96" fmla="*/ 632162 h 850518"/>
                <a:gd name="connsiteX97" fmla="*/ 78609 w 970793"/>
                <a:gd name="connsiteY97" fmla="*/ 510168 h 850518"/>
                <a:gd name="connsiteX98" fmla="*/ 95218 w 970793"/>
                <a:gd name="connsiteY98" fmla="*/ 494704 h 850518"/>
                <a:gd name="connsiteX99" fmla="*/ 98368 w 970793"/>
                <a:gd name="connsiteY99" fmla="*/ 482963 h 850518"/>
                <a:gd name="connsiteX100" fmla="*/ 2148 w 970793"/>
                <a:gd name="connsiteY100" fmla="*/ 397625 h 85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970793" h="850518">
                  <a:moveTo>
                    <a:pt x="2148" y="397625"/>
                  </a:moveTo>
                  <a:cubicBezTo>
                    <a:pt x="2148" y="265894"/>
                    <a:pt x="2148" y="134164"/>
                    <a:pt x="2148" y="2434"/>
                  </a:cubicBezTo>
                  <a:cubicBezTo>
                    <a:pt x="5298" y="3293"/>
                    <a:pt x="8734" y="3580"/>
                    <a:pt x="11598" y="5011"/>
                  </a:cubicBezTo>
                  <a:cubicBezTo>
                    <a:pt x="36799" y="16753"/>
                    <a:pt x="61999" y="28494"/>
                    <a:pt x="87200" y="40235"/>
                  </a:cubicBezTo>
                  <a:cubicBezTo>
                    <a:pt x="129296" y="59708"/>
                    <a:pt x="171106" y="79181"/>
                    <a:pt x="213202" y="98082"/>
                  </a:cubicBezTo>
                  <a:cubicBezTo>
                    <a:pt x="237257" y="108964"/>
                    <a:pt x="262172" y="115264"/>
                    <a:pt x="289090" y="111541"/>
                  </a:cubicBezTo>
                  <a:cubicBezTo>
                    <a:pt x="322882" y="106673"/>
                    <a:pt x="356674" y="100086"/>
                    <a:pt x="390752" y="98941"/>
                  </a:cubicBezTo>
                  <a:cubicBezTo>
                    <a:pt x="417957" y="98082"/>
                    <a:pt x="445448" y="103809"/>
                    <a:pt x="472653" y="107246"/>
                  </a:cubicBezTo>
                  <a:cubicBezTo>
                    <a:pt x="489836" y="109536"/>
                    <a:pt x="506732" y="115264"/>
                    <a:pt x="523914" y="115550"/>
                  </a:cubicBezTo>
                  <a:cubicBezTo>
                    <a:pt x="595792" y="117268"/>
                    <a:pt x="667958" y="118128"/>
                    <a:pt x="739836" y="118414"/>
                  </a:cubicBezTo>
                  <a:cubicBezTo>
                    <a:pt x="752151" y="118414"/>
                    <a:pt x="765610" y="117841"/>
                    <a:pt x="776205" y="112687"/>
                  </a:cubicBezTo>
                  <a:cubicBezTo>
                    <a:pt x="800547" y="101232"/>
                    <a:pt x="823457" y="86913"/>
                    <a:pt x="846653" y="73454"/>
                  </a:cubicBezTo>
                  <a:cubicBezTo>
                    <a:pt x="887603" y="49685"/>
                    <a:pt x="928554" y="25916"/>
                    <a:pt x="969792" y="2148"/>
                  </a:cubicBezTo>
                  <a:cubicBezTo>
                    <a:pt x="969792" y="17325"/>
                    <a:pt x="969792" y="32789"/>
                    <a:pt x="969792" y="47967"/>
                  </a:cubicBezTo>
                  <a:cubicBezTo>
                    <a:pt x="965782" y="49112"/>
                    <a:pt x="961201" y="49399"/>
                    <a:pt x="957764" y="51403"/>
                  </a:cubicBezTo>
                  <a:cubicBezTo>
                    <a:pt x="909654" y="79754"/>
                    <a:pt x="862116" y="108964"/>
                    <a:pt x="813720" y="137028"/>
                  </a:cubicBezTo>
                  <a:cubicBezTo>
                    <a:pt x="793960" y="148483"/>
                    <a:pt x="772483" y="155069"/>
                    <a:pt x="748714" y="154210"/>
                  </a:cubicBezTo>
                  <a:cubicBezTo>
                    <a:pt x="700890" y="153065"/>
                    <a:pt x="653353" y="153637"/>
                    <a:pt x="605529" y="153637"/>
                  </a:cubicBezTo>
                  <a:cubicBezTo>
                    <a:pt x="601234" y="153637"/>
                    <a:pt x="597224" y="154497"/>
                    <a:pt x="592929" y="155069"/>
                  </a:cubicBezTo>
                  <a:cubicBezTo>
                    <a:pt x="602379" y="164233"/>
                    <a:pt x="611829" y="170247"/>
                    <a:pt x="621279" y="175974"/>
                  </a:cubicBezTo>
                  <a:cubicBezTo>
                    <a:pt x="655930" y="196020"/>
                    <a:pt x="675976" y="223798"/>
                    <a:pt x="675403" y="266181"/>
                  </a:cubicBezTo>
                  <a:cubicBezTo>
                    <a:pt x="675117" y="286227"/>
                    <a:pt x="681131" y="306559"/>
                    <a:pt x="684854" y="326605"/>
                  </a:cubicBezTo>
                  <a:cubicBezTo>
                    <a:pt x="686858" y="337201"/>
                    <a:pt x="689149" y="348369"/>
                    <a:pt x="693445" y="358106"/>
                  </a:cubicBezTo>
                  <a:cubicBezTo>
                    <a:pt x="700317" y="373283"/>
                    <a:pt x="696595" y="385883"/>
                    <a:pt x="685713" y="395620"/>
                  </a:cubicBezTo>
                  <a:cubicBezTo>
                    <a:pt x="666240" y="413089"/>
                    <a:pt x="638175" y="415952"/>
                    <a:pt x="615838" y="392184"/>
                  </a:cubicBezTo>
                  <a:cubicBezTo>
                    <a:pt x="599229" y="374715"/>
                    <a:pt x="585770" y="352665"/>
                    <a:pt x="576606" y="330328"/>
                  </a:cubicBezTo>
                  <a:cubicBezTo>
                    <a:pt x="563719" y="299113"/>
                    <a:pt x="548541" y="270476"/>
                    <a:pt x="522195" y="248426"/>
                  </a:cubicBezTo>
                  <a:cubicBezTo>
                    <a:pt x="511886" y="239835"/>
                    <a:pt x="503295" y="235826"/>
                    <a:pt x="492127" y="247567"/>
                  </a:cubicBezTo>
                  <a:cubicBezTo>
                    <a:pt x="484395" y="255585"/>
                    <a:pt x="474085" y="261313"/>
                    <a:pt x="464635" y="267899"/>
                  </a:cubicBezTo>
                  <a:cubicBezTo>
                    <a:pt x="406502" y="310568"/>
                    <a:pt x="348369" y="353524"/>
                    <a:pt x="290236" y="396479"/>
                  </a:cubicBezTo>
                  <a:cubicBezTo>
                    <a:pt x="247853" y="427693"/>
                    <a:pt x="205184" y="458621"/>
                    <a:pt x="162801" y="490122"/>
                  </a:cubicBezTo>
                  <a:cubicBezTo>
                    <a:pt x="143615" y="504154"/>
                    <a:pt x="124141" y="517900"/>
                    <a:pt x="106386" y="533364"/>
                  </a:cubicBezTo>
                  <a:cubicBezTo>
                    <a:pt x="88632" y="549114"/>
                    <a:pt x="88345" y="568874"/>
                    <a:pt x="102664" y="586629"/>
                  </a:cubicBezTo>
                  <a:cubicBezTo>
                    <a:pt x="114978" y="602093"/>
                    <a:pt x="141896" y="603238"/>
                    <a:pt x="156501" y="592929"/>
                  </a:cubicBezTo>
                  <a:cubicBezTo>
                    <a:pt x="209480" y="555128"/>
                    <a:pt x="263317" y="518759"/>
                    <a:pt x="316868" y="482104"/>
                  </a:cubicBezTo>
                  <a:cubicBezTo>
                    <a:pt x="339205" y="466926"/>
                    <a:pt x="361542" y="451462"/>
                    <a:pt x="383879" y="436285"/>
                  </a:cubicBezTo>
                  <a:cubicBezTo>
                    <a:pt x="396765" y="427693"/>
                    <a:pt x="410511" y="428266"/>
                    <a:pt x="416239" y="436857"/>
                  </a:cubicBezTo>
                  <a:cubicBezTo>
                    <a:pt x="421680" y="445162"/>
                    <a:pt x="417957" y="456617"/>
                    <a:pt x="405357" y="465208"/>
                  </a:cubicBezTo>
                  <a:cubicBezTo>
                    <a:pt x="369560" y="490122"/>
                    <a:pt x="333478" y="514750"/>
                    <a:pt x="297395" y="539378"/>
                  </a:cubicBezTo>
                  <a:cubicBezTo>
                    <a:pt x="265035" y="561715"/>
                    <a:pt x="232389" y="583765"/>
                    <a:pt x="200602" y="606961"/>
                  </a:cubicBezTo>
                  <a:cubicBezTo>
                    <a:pt x="188574" y="615839"/>
                    <a:pt x="181415" y="629012"/>
                    <a:pt x="185424" y="644475"/>
                  </a:cubicBezTo>
                  <a:cubicBezTo>
                    <a:pt x="192011" y="669676"/>
                    <a:pt x="219503" y="682563"/>
                    <a:pt x="243271" y="671394"/>
                  </a:cubicBezTo>
                  <a:cubicBezTo>
                    <a:pt x="256444" y="665094"/>
                    <a:pt x="268472" y="656503"/>
                    <a:pt x="280213" y="647912"/>
                  </a:cubicBezTo>
                  <a:cubicBezTo>
                    <a:pt x="335769" y="608107"/>
                    <a:pt x="391038" y="567728"/>
                    <a:pt x="446594" y="527923"/>
                  </a:cubicBezTo>
                  <a:cubicBezTo>
                    <a:pt x="457762" y="519905"/>
                    <a:pt x="471794" y="522768"/>
                    <a:pt x="476663" y="534796"/>
                  </a:cubicBezTo>
                  <a:cubicBezTo>
                    <a:pt x="482104" y="548255"/>
                    <a:pt x="471508" y="554842"/>
                    <a:pt x="462917" y="561428"/>
                  </a:cubicBezTo>
                  <a:cubicBezTo>
                    <a:pt x="423971" y="589492"/>
                    <a:pt x="385024" y="617270"/>
                    <a:pt x="346078" y="645335"/>
                  </a:cubicBezTo>
                  <a:cubicBezTo>
                    <a:pt x="328037" y="658221"/>
                    <a:pt x="309423" y="670822"/>
                    <a:pt x="291668" y="684281"/>
                  </a:cubicBezTo>
                  <a:cubicBezTo>
                    <a:pt x="273340" y="698313"/>
                    <a:pt x="269045" y="718645"/>
                    <a:pt x="279640" y="735541"/>
                  </a:cubicBezTo>
                  <a:cubicBezTo>
                    <a:pt x="293386" y="757305"/>
                    <a:pt x="316868" y="763892"/>
                    <a:pt x="341782" y="745850"/>
                  </a:cubicBezTo>
                  <a:cubicBezTo>
                    <a:pt x="389606" y="711200"/>
                    <a:pt x="437144" y="676835"/>
                    <a:pt x="484967" y="642185"/>
                  </a:cubicBezTo>
                  <a:cubicBezTo>
                    <a:pt x="494131" y="635598"/>
                    <a:pt x="507877" y="635598"/>
                    <a:pt x="513318" y="642757"/>
                  </a:cubicBezTo>
                  <a:cubicBezTo>
                    <a:pt x="519904" y="650776"/>
                    <a:pt x="517614" y="663662"/>
                    <a:pt x="507877" y="671394"/>
                  </a:cubicBezTo>
                  <a:cubicBezTo>
                    <a:pt x="493272" y="682849"/>
                    <a:pt x="478095" y="693731"/>
                    <a:pt x="463490" y="704900"/>
                  </a:cubicBezTo>
                  <a:cubicBezTo>
                    <a:pt x="445735" y="718645"/>
                    <a:pt x="427980" y="732105"/>
                    <a:pt x="411084" y="746423"/>
                  </a:cubicBezTo>
                  <a:cubicBezTo>
                    <a:pt x="402493" y="753582"/>
                    <a:pt x="399629" y="763892"/>
                    <a:pt x="405929" y="774774"/>
                  </a:cubicBezTo>
                  <a:cubicBezTo>
                    <a:pt x="412516" y="786229"/>
                    <a:pt x="422539" y="795106"/>
                    <a:pt x="435425" y="793961"/>
                  </a:cubicBezTo>
                  <a:cubicBezTo>
                    <a:pt x="447167" y="792815"/>
                    <a:pt x="457762" y="786229"/>
                    <a:pt x="461485" y="772769"/>
                  </a:cubicBezTo>
                  <a:cubicBezTo>
                    <a:pt x="469790" y="742414"/>
                    <a:pt x="480385" y="734109"/>
                    <a:pt x="511600" y="732391"/>
                  </a:cubicBezTo>
                  <a:cubicBezTo>
                    <a:pt x="528496" y="731532"/>
                    <a:pt x="537087" y="723514"/>
                    <a:pt x="538805" y="706331"/>
                  </a:cubicBezTo>
                  <a:cubicBezTo>
                    <a:pt x="541382" y="678840"/>
                    <a:pt x="580615" y="652494"/>
                    <a:pt x="604670" y="664808"/>
                  </a:cubicBezTo>
                  <a:cubicBezTo>
                    <a:pt x="618702" y="671967"/>
                    <a:pt x="622139" y="668817"/>
                    <a:pt x="622711" y="653353"/>
                  </a:cubicBezTo>
                  <a:cubicBezTo>
                    <a:pt x="623857" y="625289"/>
                    <a:pt x="651348" y="595506"/>
                    <a:pt x="679699" y="599802"/>
                  </a:cubicBezTo>
                  <a:cubicBezTo>
                    <a:pt x="689435" y="601234"/>
                    <a:pt x="699172" y="602952"/>
                    <a:pt x="709481" y="604956"/>
                  </a:cubicBezTo>
                  <a:cubicBezTo>
                    <a:pt x="708909" y="602666"/>
                    <a:pt x="708622" y="601234"/>
                    <a:pt x="708049" y="599802"/>
                  </a:cubicBezTo>
                  <a:cubicBezTo>
                    <a:pt x="697167" y="573456"/>
                    <a:pt x="702036" y="545678"/>
                    <a:pt x="720363" y="528496"/>
                  </a:cubicBezTo>
                  <a:cubicBezTo>
                    <a:pt x="736973" y="513032"/>
                    <a:pt x="764751" y="510454"/>
                    <a:pt x="789665" y="522768"/>
                  </a:cubicBezTo>
                  <a:cubicBezTo>
                    <a:pt x="797110" y="526491"/>
                    <a:pt x="802838" y="525918"/>
                    <a:pt x="808565" y="519045"/>
                  </a:cubicBezTo>
                  <a:cubicBezTo>
                    <a:pt x="816870" y="508736"/>
                    <a:pt x="825747" y="498713"/>
                    <a:pt x="834625" y="488690"/>
                  </a:cubicBezTo>
                  <a:cubicBezTo>
                    <a:pt x="859539" y="459481"/>
                    <a:pt x="882735" y="427980"/>
                    <a:pt x="916813" y="408220"/>
                  </a:cubicBezTo>
                  <a:cubicBezTo>
                    <a:pt x="934282" y="398197"/>
                    <a:pt x="952323" y="389320"/>
                    <a:pt x="970078" y="379870"/>
                  </a:cubicBezTo>
                  <a:cubicBezTo>
                    <a:pt x="970078" y="395047"/>
                    <a:pt x="970078" y="410511"/>
                    <a:pt x="970078" y="425689"/>
                  </a:cubicBezTo>
                  <a:cubicBezTo>
                    <a:pt x="967214" y="425975"/>
                    <a:pt x="964064" y="425689"/>
                    <a:pt x="961773" y="427121"/>
                  </a:cubicBezTo>
                  <a:cubicBezTo>
                    <a:pt x="931991" y="444303"/>
                    <a:pt x="903354" y="462631"/>
                    <a:pt x="880730" y="489263"/>
                  </a:cubicBezTo>
                  <a:cubicBezTo>
                    <a:pt x="863835" y="509309"/>
                    <a:pt x="846939" y="529355"/>
                    <a:pt x="829470" y="548828"/>
                  </a:cubicBezTo>
                  <a:cubicBezTo>
                    <a:pt x="822884" y="556274"/>
                    <a:pt x="822884" y="562860"/>
                    <a:pt x="828325" y="570592"/>
                  </a:cubicBezTo>
                  <a:cubicBezTo>
                    <a:pt x="836057" y="582047"/>
                    <a:pt x="843502" y="593502"/>
                    <a:pt x="851234" y="604956"/>
                  </a:cubicBezTo>
                  <a:cubicBezTo>
                    <a:pt x="862689" y="622425"/>
                    <a:pt x="861544" y="641898"/>
                    <a:pt x="854098" y="659367"/>
                  </a:cubicBezTo>
                  <a:cubicBezTo>
                    <a:pt x="845793" y="679413"/>
                    <a:pt x="829470" y="692013"/>
                    <a:pt x="806274" y="691154"/>
                  </a:cubicBezTo>
                  <a:cubicBezTo>
                    <a:pt x="793388" y="690581"/>
                    <a:pt x="780788" y="687431"/>
                    <a:pt x="766183" y="685426"/>
                  </a:cubicBezTo>
                  <a:cubicBezTo>
                    <a:pt x="769619" y="709481"/>
                    <a:pt x="765610" y="732677"/>
                    <a:pt x="742987" y="748428"/>
                  </a:cubicBezTo>
                  <a:cubicBezTo>
                    <a:pt x="719791" y="764465"/>
                    <a:pt x="697454" y="759310"/>
                    <a:pt x="675117" y="743559"/>
                  </a:cubicBezTo>
                  <a:cubicBezTo>
                    <a:pt x="672253" y="769906"/>
                    <a:pt x="667958" y="793102"/>
                    <a:pt x="642184" y="804270"/>
                  </a:cubicBezTo>
                  <a:cubicBezTo>
                    <a:pt x="617270" y="814866"/>
                    <a:pt x="596365" y="805129"/>
                    <a:pt x="574888" y="789665"/>
                  </a:cubicBezTo>
                  <a:cubicBezTo>
                    <a:pt x="574315" y="796252"/>
                    <a:pt x="574028" y="799688"/>
                    <a:pt x="573742" y="803411"/>
                  </a:cubicBezTo>
                  <a:cubicBezTo>
                    <a:pt x="571738" y="831761"/>
                    <a:pt x="547682" y="850948"/>
                    <a:pt x="527636" y="850948"/>
                  </a:cubicBezTo>
                  <a:cubicBezTo>
                    <a:pt x="506732" y="850948"/>
                    <a:pt x="492699" y="842071"/>
                    <a:pt x="480385" y="826893"/>
                  </a:cubicBezTo>
                  <a:cubicBezTo>
                    <a:pt x="477522" y="823457"/>
                    <a:pt x="471222" y="820879"/>
                    <a:pt x="466640" y="821166"/>
                  </a:cubicBezTo>
                  <a:cubicBezTo>
                    <a:pt x="450889" y="822598"/>
                    <a:pt x="435139" y="828039"/>
                    <a:pt x="419675" y="827180"/>
                  </a:cubicBezTo>
                  <a:cubicBezTo>
                    <a:pt x="397338" y="826034"/>
                    <a:pt x="382733" y="810284"/>
                    <a:pt x="373570" y="791383"/>
                  </a:cubicBezTo>
                  <a:cubicBezTo>
                    <a:pt x="365838" y="775060"/>
                    <a:pt x="367269" y="774201"/>
                    <a:pt x="351519" y="783938"/>
                  </a:cubicBezTo>
                  <a:cubicBezTo>
                    <a:pt x="349228" y="785369"/>
                    <a:pt x="346937" y="787660"/>
                    <a:pt x="344360" y="788520"/>
                  </a:cubicBezTo>
                  <a:cubicBezTo>
                    <a:pt x="292240" y="802265"/>
                    <a:pt x="248426" y="781074"/>
                    <a:pt x="238403" y="724373"/>
                  </a:cubicBezTo>
                  <a:cubicBezTo>
                    <a:pt x="236398" y="712632"/>
                    <a:pt x="231816" y="710054"/>
                    <a:pt x="221221" y="708622"/>
                  </a:cubicBezTo>
                  <a:cubicBezTo>
                    <a:pt x="175688" y="702895"/>
                    <a:pt x="163947" y="691727"/>
                    <a:pt x="151346" y="647626"/>
                  </a:cubicBezTo>
                  <a:cubicBezTo>
                    <a:pt x="150201" y="643330"/>
                    <a:pt x="143328" y="639607"/>
                    <a:pt x="138460" y="638175"/>
                  </a:cubicBezTo>
                  <a:cubicBezTo>
                    <a:pt x="128723" y="635312"/>
                    <a:pt x="118128" y="635025"/>
                    <a:pt x="108105" y="632162"/>
                  </a:cubicBezTo>
                  <a:cubicBezTo>
                    <a:pt x="54840" y="616984"/>
                    <a:pt x="40808" y="549973"/>
                    <a:pt x="78609" y="510168"/>
                  </a:cubicBezTo>
                  <a:cubicBezTo>
                    <a:pt x="83763" y="504727"/>
                    <a:pt x="90350" y="500431"/>
                    <a:pt x="95218" y="494704"/>
                  </a:cubicBezTo>
                  <a:cubicBezTo>
                    <a:pt x="97795" y="491840"/>
                    <a:pt x="99800" y="485540"/>
                    <a:pt x="98368" y="482963"/>
                  </a:cubicBezTo>
                  <a:cubicBezTo>
                    <a:pt x="75745" y="443444"/>
                    <a:pt x="44244" y="414520"/>
                    <a:pt x="2148" y="3976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C7FD030-1220-4309-BD18-D842AE0CC8D0}"/>
                </a:ext>
              </a:extLst>
            </p:cNvPr>
            <p:cNvCxnSpPr>
              <a:cxnSpLocks/>
            </p:cNvCxnSpPr>
            <p:nvPr/>
          </p:nvCxnSpPr>
          <p:spPr>
            <a:xfrm>
              <a:off x="2835446" y="2590402"/>
              <a:ext cx="1617990" cy="0"/>
            </a:xfrm>
            <a:prstGeom prst="line">
              <a:avLst/>
            </a:prstGeom>
            <a:grpFill/>
            <a:ln w="57150" cap="flat" cmpd="sng" algn="ctr">
              <a:gradFill flip="none" rotWithShape="1">
                <a:gsLst>
                  <a:gs pos="0">
                    <a:schemeClr val="accent1"/>
                  </a:gs>
                  <a:gs pos="83000">
                    <a:schemeClr val="accent2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E849913-290C-473C-BBC5-B00032523CFA}"/>
              </a:ext>
            </a:extLst>
          </p:cNvPr>
          <p:cNvSpPr txBox="1"/>
          <p:nvPr userDrawn="1"/>
        </p:nvSpPr>
        <p:spPr>
          <a:xfrm>
            <a:off x="1736638" y="4455157"/>
            <a:ext cx="298128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https://affine.ai/</a:t>
            </a:r>
          </a:p>
        </p:txBody>
      </p:sp>
    </p:spTree>
    <p:extLst>
      <p:ext uri="{BB962C8B-B14F-4D97-AF65-F5344CB8AC3E}">
        <p14:creationId xmlns:p14="http://schemas.microsoft.com/office/powerpoint/2010/main" val="27961281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nfo chart" preserve="1">
  <p:cSld name="Title and Info char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2656114" y="170649"/>
            <a:ext cx="9108218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gradFill flip="none" rotWithShape="1">
                  <a:gsLst>
                    <a:gs pos="0">
                      <a:schemeClr val="accent6"/>
                    </a:gs>
                    <a:gs pos="20000">
                      <a:schemeClr val="accent2"/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4F4AAF-DA9B-43CD-8800-B83C77607EDE}"/>
              </a:ext>
            </a:extLst>
          </p:cNvPr>
          <p:cNvSpPr/>
          <p:nvPr userDrawn="1"/>
        </p:nvSpPr>
        <p:spPr>
          <a:xfrm>
            <a:off x="-2" y="0"/>
            <a:ext cx="2422801" cy="6858000"/>
          </a:xfrm>
          <a:prstGeom prst="rect">
            <a:avLst/>
          </a:prstGeom>
          <a:solidFill>
            <a:schemeClr val="bg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287BF97-4C1D-4598-8270-222B1B0E3729}"/>
              </a:ext>
            </a:extLst>
          </p:cNvPr>
          <p:cNvGrpSpPr/>
          <p:nvPr userDrawn="1"/>
        </p:nvGrpSpPr>
        <p:grpSpPr>
          <a:xfrm>
            <a:off x="496058" y="6405584"/>
            <a:ext cx="1425919" cy="380121"/>
            <a:chOff x="4530221" y="4688833"/>
            <a:chExt cx="5956802" cy="1587960"/>
          </a:xfrm>
          <a:solidFill>
            <a:schemeClr val="bg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8B0CEBF-3AB5-4C5F-88D4-65C13C26CDB1}"/>
                </a:ext>
              </a:extLst>
            </p:cNvPr>
            <p:cNvSpPr/>
            <p:nvPr/>
          </p:nvSpPr>
          <p:spPr>
            <a:xfrm>
              <a:off x="4530221" y="4688833"/>
              <a:ext cx="1678239" cy="1587960"/>
            </a:xfrm>
            <a:custGeom>
              <a:avLst/>
              <a:gdLst>
                <a:gd name="connsiteX0" fmla="*/ 942440 w 1364392"/>
                <a:gd name="connsiteY0" fmla="*/ 304651 h 1290996"/>
                <a:gd name="connsiteX1" fmla="*/ 936712 w 1364392"/>
                <a:gd name="connsiteY1" fmla="*/ 314032 h 1290996"/>
                <a:gd name="connsiteX2" fmla="*/ 899440 w 1364392"/>
                <a:gd name="connsiteY2" fmla="*/ 379279 h 1290996"/>
                <a:gd name="connsiteX3" fmla="*/ 720714 w 1364392"/>
                <a:gd name="connsiteY3" fmla="*/ 1494 h 1290996"/>
                <a:gd name="connsiteX4" fmla="*/ 612134 w 1364392"/>
                <a:gd name="connsiteY4" fmla="*/ 1494 h 1290996"/>
                <a:gd name="connsiteX5" fmla="*/ 0 w 1364392"/>
                <a:gd name="connsiteY5" fmla="*/ 1290992 h 1290996"/>
                <a:gd name="connsiteX6" fmla="*/ 412738 w 1364392"/>
                <a:gd name="connsiteY6" fmla="*/ 1290992 h 1290996"/>
                <a:gd name="connsiteX7" fmla="*/ 538834 w 1364392"/>
                <a:gd name="connsiteY7" fmla="*/ 1270820 h 1290996"/>
                <a:gd name="connsiteX8" fmla="*/ 566145 w 1364392"/>
                <a:gd name="connsiteY8" fmla="*/ 1260277 h 1290996"/>
                <a:gd name="connsiteX9" fmla="*/ 571375 w 1364392"/>
                <a:gd name="connsiteY9" fmla="*/ 1258036 h 1290996"/>
                <a:gd name="connsiteX10" fmla="*/ 576438 w 1364392"/>
                <a:gd name="connsiteY10" fmla="*/ 1255878 h 1290996"/>
                <a:gd name="connsiteX11" fmla="*/ 582000 w 1364392"/>
                <a:gd name="connsiteY11" fmla="*/ 1253056 h 1290996"/>
                <a:gd name="connsiteX12" fmla="*/ 587147 w 1364392"/>
                <a:gd name="connsiteY12" fmla="*/ 1250565 h 1290996"/>
                <a:gd name="connsiteX13" fmla="*/ 597773 w 1364392"/>
                <a:gd name="connsiteY13" fmla="*/ 1245087 h 1290996"/>
                <a:gd name="connsiteX14" fmla="*/ 600346 w 1364392"/>
                <a:gd name="connsiteY14" fmla="*/ 1243675 h 1290996"/>
                <a:gd name="connsiteX15" fmla="*/ 622925 w 1364392"/>
                <a:gd name="connsiteY15" fmla="*/ 1230311 h 1290996"/>
                <a:gd name="connsiteX16" fmla="*/ 625748 w 1364392"/>
                <a:gd name="connsiteY16" fmla="*/ 1228567 h 1290996"/>
                <a:gd name="connsiteX17" fmla="*/ 635792 w 1364392"/>
                <a:gd name="connsiteY17" fmla="*/ 1221843 h 1290996"/>
                <a:gd name="connsiteX18" fmla="*/ 640441 w 1364392"/>
                <a:gd name="connsiteY18" fmla="*/ 1218689 h 1290996"/>
                <a:gd name="connsiteX19" fmla="*/ 645671 w 1364392"/>
                <a:gd name="connsiteY19" fmla="*/ 1215036 h 1290996"/>
                <a:gd name="connsiteX20" fmla="*/ 650070 w 1364392"/>
                <a:gd name="connsiteY20" fmla="*/ 1211716 h 1290996"/>
                <a:gd name="connsiteX21" fmla="*/ 654304 w 1364392"/>
                <a:gd name="connsiteY21" fmla="*/ 1208479 h 1290996"/>
                <a:gd name="connsiteX22" fmla="*/ 677548 w 1364392"/>
                <a:gd name="connsiteY22" fmla="*/ 1189801 h 1290996"/>
                <a:gd name="connsiteX23" fmla="*/ 685849 w 1364392"/>
                <a:gd name="connsiteY23" fmla="*/ 1182662 h 1290996"/>
                <a:gd name="connsiteX24" fmla="*/ 689750 w 1364392"/>
                <a:gd name="connsiteY24" fmla="*/ 1179176 h 1290996"/>
                <a:gd name="connsiteX25" fmla="*/ 698467 w 1364392"/>
                <a:gd name="connsiteY25" fmla="*/ 1170874 h 1290996"/>
                <a:gd name="connsiteX26" fmla="*/ 702949 w 1364392"/>
                <a:gd name="connsiteY26" fmla="*/ 1166558 h 1290996"/>
                <a:gd name="connsiteX27" fmla="*/ 711251 w 1364392"/>
                <a:gd name="connsiteY27" fmla="*/ 1158257 h 1290996"/>
                <a:gd name="connsiteX28" fmla="*/ 715318 w 1364392"/>
                <a:gd name="connsiteY28" fmla="*/ 1154023 h 1290996"/>
                <a:gd name="connsiteX29" fmla="*/ 733581 w 1364392"/>
                <a:gd name="connsiteY29" fmla="*/ 1134183 h 1290996"/>
                <a:gd name="connsiteX30" fmla="*/ 734660 w 1364392"/>
                <a:gd name="connsiteY30" fmla="*/ 1133021 h 1290996"/>
                <a:gd name="connsiteX31" fmla="*/ 742380 w 1364392"/>
                <a:gd name="connsiteY31" fmla="*/ 1123973 h 1290996"/>
                <a:gd name="connsiteX32" fmla="*/ 747029 w 1364392"/>
                <a:gd name="connsiteY32" fmla="*/ 1118494 h 1290996"/>
                <a:gd name="connsiteX33" fmla="*/ 754251 w 1364392"/>
                <a:gd name="connsiteY33" fmla="*/ 1109612 h 1290996"/>
                <a:gd name="connsiteX34" fmla="*/ 759066 w 1364392"/>
                <a:gd name="connsiteY34" fmla="*/ 1103552 h 1290996"/>
                <a:gd name="connsiteX35" fmla="*/ 766039 w 1364392"/>
                <a:gd name="connsiteY35" fmla="*/ 1094670 h 1290996"/>
                <a:gd name="connsiteX36" fmla="*/ 770853 w 1364392"/>
                <a:gd name="connsiteY36" fmla="*/ 1088278 h 1290996"/>
                <a:gd name="connsiteX37" fmla="*/ 782475 w 1364392"/>
                <a:gd name="connsiteY37" fmla="*/ 1072340 h 1290996"/>
                <a:gd name="connsiteX38" fmla="*/ 787705 w 1364392"/>
                <a:gd name="connsiteY38" fmla="*/ 1065035 h 1290996"/>
                <a:gd name="connsiteX39" fmla="*/ 793682 w 1364392"/>
                <a:gd name="connsiteY39" fmla="*/ 1056236 h 1290996"/>
                <a:gd name="connsiteX40" fmla="*/ 798995 w 1364392"/>
                <a:gd name="connsiteY40" fmla="*/ 1048433 h 1290996"/>
                <a:gd name="connsiteX41" fmla="*/ 804723 w 1364392"/>
                <a:gd name="connsiteY41" fmla="*/ 1040132 h 1290996"/>
                <a:gd name="connsiteX42" fmla="*/ 810284 w 1364392"/>
                <a:gd name="connsiteY42" fmla="*/ 1031830 h 1290996"/>
                <a:gd name="connsiteX43" fmla="*/ 815514 w 1364392"/>
                <a:gd name="connsiteY43" fmla="*/ 1023529 h 1290996"/>
                <a:gd name="connsiteX44" fmla="*/ 825310 w 1364392"/>
                <a:gd name="connsiteY44" fmla="*/ 1007674 h 1290996"/>
                <a:gd name="connsiteX45" fmla="*/ 829626 w 1364392"/>
                <a:gd name="connsiteY45" fmla="*/ 1000452 h 1290996"/>
                <a:gd name="connsiteX46" fmla="*/ 835852 w 1364392"/>
                <a:gd name="connsiteY46" fmla="*/ 989910 h 1290996"/>
                <a:gd name="connsiteX47" fmla="*/ 840418 w 1364392"/>
                <a:gd name="connsiteY47" fmla="*/ 982024 h 1290996"/>
                <a:gd name="connsiteX48" fmla="*/ 846395 w 1364392"/>
                <a:gd name="connsiteY48" fmla="*/ 971564 h 1290996"/>
                <a:gd name="connsiteX49" fmla="*/ 850711 w 1364392"/>
                <a:gd name="connsiteY49" fmla="*/ 963927 h 1290996"/>
                <a:gd name="connsiteX50" fmla="*/ 857685 w 1364392"/>
                <a:gd name="connsiteY50" fmla="*/ 951227 h 1290996"/>
                <a:gd name="connsiteX51" fmla="*/ 860673 w 1364392"/>
                <a:gd name="connsiteY51" fmla="*/ 945748 h 1290996"/>
                <a:gd name="connsiteX52" fmla="*/ 870219 w 1364392"/>
                <a:gd name="connsiteY52" fmla="*/ 927817 h 1290996"/>
                <a:gd name="connsiteX53" fmla="*/ 873374 w 1364392"/>
                <a:gd name="connsiteY53" fmla="*/ 921591 h 1290996"/>
                <a:gd name="connsiteX54" fmla="*/ 880015 w 1364392"/>
                <a:gd name="connsiteY54" fmla="*/ 908725 h 1290996"/>
                <a:gd name="connsiteX55" fmla="*/ 883584 w 1364392"/>
                <a:gd name="connsiteY55" fmla="*/ 901835 h 1290996"/>
                <a:gd name="connsiteX56" fmla="*/ 889976 w 1364392"/>
                <a:gd name="connsiteY56" fmla="*/ 888885 h 1290996"/>
                <a:gd name="connsiteX57" fmla="*/ 893131 w 1364392"/>
                <a:gd name="connsiteY57" fmla="*/ 882659 h 1290996"/>
                <a:gd name="connsiteX58" fmla="*/ 902096 w 1364392"/>
                <a:gd name="connsiteY58" fmla="*/ 864314 h 1290996"/>
                <a:gd name="connsiteX59" fmla="*/ 902096 w 1364392"/>
                <a:gd name="connsiteY59" fmla="*/ 863650 h 1290996"/>
                <a:gd name="connsiteX60" fmla="*/ 1115272 w 1364392"/>
                <a:gd name="connsiteY60" fmla="*/ 1290992 h 1290996"/>
                <a:gd name="connsiteX61" fmla="*/ 1332848 w 1364392"/>
                <a:gd name="connsiteY61" fmla="*/ 1290992 h 1290996"/>
                <a:gd name="connsiteX62" fmla="*/ 1011091 w 1364392"/>
                <a:gd name="connsiteY62" fmla="*/ 614201 h 1290996"/>
                <a:gd name="connsiteX63" fmla="*/ 1364392 w 1364392"/>
                <a:gd name="connsiteY63" fmla="*/ 203627 h 1290996"/>
                <a:gd name="connsiteX64" fmla="*/ 1364392 w 1364392"/>
                <a:gd name="connsiteY64" fmla="*/ 203627 h 1290996"/>
                <a:gd name="connsiteX65" fmla="*/ 1364392 w 1364392"/>
                <a:gd name="connsiteY65" fmla="*/ 0 h 1290996"/>
                <a:gd name="connsiteX66" fmla="*/ 1364392 w 1364392"/>
                <a:gd name="connsiteY66" fmla="*/ 0 h 1290996"/>
                <a:gd name="connsiteX67" fmla="*/ 942440 w 1364392"/>
                <a:gd name="connsiteY67" fmla="*/ 304651 h 1290996"/>
                <a:gd name="connsiteX68" fmla="*/ 457398 w 1364392"/>
                <a:gd name="connsiteY68" fmla="*/ 1082052 h 1290996"/>
                <a:gd name="connsiteX69" fmla="*/ 412738 w 1364392"/>
                <a:gd name="connsiteY69" fmla="*/ 1087614 h 1290996"/>
                <a:gd name="connsiteX70" fmla="*/ 319017 w 1364392"/>
                <a:gd name="connsiteY70" fmla="*/ 1087614 h 1290996"/>
                <a:gd name="connsiteX71" fmla="*/ 666424 w 1364392"/>
                <a:gd name="connsiteY71" fmla="*/ 374713 h 1290996"/>
                <a:gd name="connsiteX72" fmla="*/ 784219 w 1364392"/>
                <a:gd name="connsiteY72" fmla="*/ 629890 h 1290996"/>
                <a:gd name="connsiteX73" fmla="*/ 784219 w 1364392"/>
                <a:gd name="connsiteY73" fmla="*/ 629890 h 1290996"/>
                <a:gd name="connsiteX74" fmla="*/ 782143 w 1364392"/>
                <a:gd name="connsiteY74" fmla="*/ 634704 h 1290996"/>
                <a:gd name="connsiteX75" fmla="*/ 773842 w 1364392"/>
                <a:gd name="connsiteY75" fmla="*/ 653548 h 1290996"/>
                <a:gd name="connsiteX76" fmla="*/ 770688 w 1364392"/>
                <a:gd name="connsiteY76" fmla="*/ 660687 h 1290996"/>
                <a:gd name="connsiteX77" fmla="*/ 762967 w 1364392"/>
                <a:gd name="connsiteY77" fmla="*/ 677953 h 1290996"/>
                <a:gd name="connsiteX78" fmla="*/ 759813 w 1364392"/>
                <a:gd name="connsiteY78" fmla="*/ 685175 h 1290996"/>
                <a:gd name="connsiteX79" fmla="*/ 752093 w 1364392"/>
                <a:gd name="connsiteY79" fmla="*/ 702442 h 1290996"/>
                <a:gd name="connsiteX80" fmla="*/ 749021 w 1364392"/>
                <a:gd name="connsiteY80" fmla="*/ 709082 h 1290996"/>
                <a:gd name="connsiteX81" fmla="*/ 740720 w 1364392"/>
                <a:gd name="connsiteY81" fmla="*/ 727013 h 1290996"/>
                <a:gd name="connsiteX82" fmla="*/ 738147 w 1364392"/>
                <a:gd name="connsiteY82" fmla="*/ 732575 h 1290996"/>
                <a:gd name="connsiteX83" fmla="*/ 728932 w 1364392"/>
                <a:gd name="connsiteY83" fmla="*/ 752331 h 1290996"/>
                <a:gd name="connsiteX84" fmla="*/ 727438 w 1364392"/>
                <a:gd name="connsiteY84" fmla="*/ 755652 h 1290996"/>
                <a:gd name="connsiteX85" fmla="*/ 681698 w 1364392"/>
                <a:gd name="connsiteY85" fmla="*/ 846964 h 1290996"/>
                <a:gd name="connsiteX86" fmla="*/ 681698 w 1364392"/>
                <a:gd name="connsiteY86" fmla="*/ 846964 h 1290996"/>
                <a:gd name="connsiteX87" fmla="*/ 670076 w 1364392"/>
                <a:gd name="connsiteY87" fmla="*/ 868215 h 1290996"/>
                <a:gd name="connsiteX88" fmla="*/ 669495 w 1364392"/>
                <a:gd name="connsiteY88" fmla="*/ 869211 h 1290996"/>
                <a:gd name="connsiteX89" fmla="*/ 657957 w 1364392"/>
                <a:gd name="connsiteY89" fmla="*/ 889300 h 1290996"/>
                <a:gd name="connsiteX90" fmla="*/ 657957 w 1364392"/>
                <a:gd name="connsiteY90" fmla="*/ 889881 h 1290996"/>
                <a:gd name="connsiteX91" fmla="*/ 595033 w 1364392"/>
                <a:gd name="connsiteY91" fmla="*/ 982273 h 1290996"/>
                <a:gd name="connsiteX92" fmla="*/ 595033 w 1364392"/>
                <a:gd name="connsiteY92" fmla="*/ 982273 h 1290996"/>
                <a:gd name="connsiteX93" fmla="*/ 457398 w 1364392"/>
                <a:gd name="connsiteY93" fmla="*/ 1082052 h 1290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1364392" h="1290996">
                  <a:moveTo>
                    <a:pt x="942440" y="304651"/>
                  </a:moveTo>
                  <a:lnTo>
                    <a:pt x="936712" y="314032"/>
                  </a:lnTo>
                  <a:cubicBezTo>
                    <a:pt x="923679" y="335615"/>
                    <a:pt x="911228" y="357447"/>
                    <a:pt x="899440" y="379279"/>
                  </a:cubicBezTo>
                  <a:lnTo>
                    <a:pt x="720714" y="1494"/>
                  </a:lnTo>
                  <a:lnTo>
                    <a:pt x="612134" y="1494"/>
                  </a:lnTo>
                  <a:lnTo>
                    <a:pt x="0" y="1290992"/>
                  </a:lnTo>
                  <a:lnTo>
                    <a:pt x="412738" y="1290992"/>
                  </a:lnTo>
                  <a:cubicBezTo>
                    <a:pt x="455589" y="1291208"/>
                    <a:pt x="498191" y="1284392"/>
                    <a:pt x="538834" y="1270820"/>
                  </a:cubicBezTo>
                  <a:cubicBezTo>
                    <a:pt x="548131" y="1267666"/>
                    <a:pt x="557179" y="1264096"/>
                    <a:pt x="566145" y="1260277"/>
                  </a:cubicBezTo>
                  <a:lnTo>
                    <a:pt x="571375" y="1258036"/>
                  </a:lnTo>
                  <a:lnTo>
                    <a:pt x="576438" y="1255878"/>
                  </a:lnTo>
                  <a:lnTo>
                    <a:pt x="582000" y="1253056"/>
                  </a:lnTo>
                  <a:lnTo>
                    <a:pt x="587147" y="1250565"/>
                  </a:lnTo>
                  <a:cubicBezTo>
                    <a:pt x="590716" y="1248739"/>
                    <a:pt x="594286" y="1246996"/>
                    <a:pt x="597773" y="1245087"/>
                  </a:cubicBezTo>
                  <a:lnTo>
                    <a:pt x="600346" y="1243675"/>
                  </a:lnTo>
                  <a:cubicBezTo>
                    <a:pt x="607983" y="1239442"/>
                    <a:pt x="615537" y="1235374"/>
                    <a:pt x="622925" y="1230311"/>
                  </a:cubicBezTo>
                  <a:lnTo>
                    <a:pt x="625748" y="1228567"/>
                  </a:lnTo>
                  <a:cubicBezTo>
                    <a:pt x="629151" y="1226409"/>
                    <a:pt x="632472" y="1224168"/>
                    <a:pt x="635792" y="1221843"/>
                  </a:cubicBezTo>
                  <a:lnTo>
                    <a:pt x="640441" y="1218689"/>
                  </a:lnTo>
                  <a:lnTo>
                    <a:pt x="645671" y="1215036"/>
                  </a:lnTo>
                  <a:lnTo>
                    <a:pt x="650070" y="1211716"/>
                  </a:lnTo>
                  <a:lnTo>
                    <a:pt x="654304" y="1208479"/>
                  </a:lnTo>
                  <a:cubicBezTo>
                    <a:pt x="662605" y="1202502"/>
                    <a:pt x="669993" y="1196276"/>
                    <a:pt x="677548" y="1189801"/>
                  </a:cubicBezTo>
                  <a:cubicBezTo>
                    <a:pt x="680287" y="1187477"/>
                    <a:pt x="682860" y="1184986"/>
                    <a:pt x="685849" y="1182662"/>
                  </a:cubicBezTo>
                  <a:lnTo>
                    <a:pt x="689750" y="1179176"/>
                  </a:lnTo>
                  <a:lnTo>
                    <a:pt x="698467" y="1170874"/>
                  </a:lnTo>
                  <a:lnTo>
                    <a:pt x="702949" y="1166558"/>
                  </a:lnTo>
                  <a:lnTo>
                    <a:pt x="711251" y="1158257"/>
                  </a:lnTo>
                  <a:lnTo>
                    <a:pt x="715318" y="1154023"/>
                  </a:lnTo>
                  <a:cubicBezTo>
                    <a:pt x="721544" y="1147548"/>
                    <a:pt x="727604" y="1140990"/>
                    <a:pt x="733581" y="1134183"/>
                  </a:cubicBezTo>
                  <a:lnTo>
                    <a:pt x="734660" y="1133021"/>
                  </a:lnTo>
                  <a:lnTo>
                    <a:pt x="742380" y="1123973"/>
                  </a:lnTo>
                  <a:lnTo>
                    <a:pt x="747029" y="1118494"/>
                  </a:lnTo>
                  <a:lnTo>
                    <a:pt x="754251" y="1109612"/>
                  </a:lnTo>
                  <a:lnTo>
                    <a:pt x="759066" y="1103552"/>
                  </a:lnTo>
                  <a:lnTo>
                    <a:pt x="766039" y="1094670"/>
                  </a:lnTo>
                  <a:cubicBezTo>
                    <a:pt x="767616" y="1092512"/>
                    <a:pt x="769193" y="1090353"/>
                    <a:pt x="770853" y="1088278"/>
                  </a:cubicBezTo>
                  <a:lnTo>
                    <a:pt x="782475" y="1072340"/>
                  </a:lnTo>
                  <a:lnTo>
                    <a:pt x="787705" y="1065035"/>
                  </a:lnTo>
                  <a:lnTo>
                    <a:pt x="793682" y="1056236"/>
                  </a:lnTo>
                  <a:cubicBezTo>
                    <a:pt x="795508" y="1053662"/>
                    <a:pt x="797251" y="1051089"/>
                    <a:pt x="798995" y="1048433"/>
                  </a:cubicBezTo>
                  <a:lnTo>
                    <a:pt x="804723" y="1040132"/>
                  </a:lnTo>
                  <a:lnTo>
                    <a:pt x="810284" y="1031830"/>
                  </a:lnTo>
                  <a:lnTo>
                    <a:pt x="815514" y="1023529"/>
                  </a:lnTo>
                  <a:cubicBezTo>
                    <a:pt x="818835" y="1018300"/>
                    <a:pt x="822072" y="1013070"/>
                    <a:pt x="825310" y="1007674"/>
                  </a:cubicBezTo>
                  <a:lnTo>
                    <a:pt x="829626" y="1000452"/>
                  </a:lnTo>
                  <a:lnTo>
                    <a:pt x="835852" y="989910"/>
                  </a:lnTo>
                  <a:cubicBezTo>
                    <a:pt x="837430" y="987336"/>
                    <a:pt x="838924" y="984680"/>
                    <a:pt x="840418" y="982024"/>
                  </a:cubicBezTo>
                  <a:cubicBezTo>
                    <a:pt x="841912" y="979367"/>
                    <a:pt x="844485" y="975051"/>
                    <a:pt x="846395" y="971564"/>
                  </a:cubicBezTo>
                  <a:lnTo>
                    <a:pt x="850711" y="963927"/>
                  </a:lnTo>
                  <a:lnTo>
                    <a:pt x="857685" y="951227"/>
                  </a:lnTo>
                  <a:cubicBezTo>
                    <a:pt x="858681" y="949400"/>
                    <a:pt x="859677" y="947657"/>
                    <a:pt x="860673" y="945748"/>
                  </a:cubicBezTo>
                  <a:lnTo>
                    <a:pt x="870219" y="927817"/>
                  </a:lnTo>
                  <a:lnTo>
                    <a:pt x="873374" y="921591"/>
                  </a:lnTo>
                  <a:cubicBezTo>
                    <a:pt x="875615" y="917358"/>
                    <a:pt x="877857" y="913290"/>
                    <a:pt x="880015" y="908725"/>
                  </a:cubicBezTo>
                  <a:lnTo>
                    <a:pt x="883584" y="901835"/>
                  </a:lnTo>
                  <a:cubicBezTo>
                    <a:pt x="885743" y="897518"/>
                    <a:pt x="887901" y="893534"/>
                    <a:pt x="889976" y="888885"/>
                  </a:cubicBezTo>
                  <a:lnTo>
                    <a:pt x="893131" y="882659"/>
                  </a:lnTo>
                  <a:lnTo>
                    <a:pt x="902096" y="864314"/>
                  </a:lnTo>
                  <a:lnTo>
                    <a:pt x="902096" y="863650"/>
                  </a:lnTo>
                  <a:lnTo>
                    <a:pt x="1115272" y="1290992"/>
                  </a:lnTo>
                  <a:lnTo>
                    <a:pt x="1332848" y="1290992"/>
                  </a:lnTo>
                  <a:lnTo>
                    <a:pt x="1011091" y="614201"/>
                  </a:lnTo>
                  <a:cubicBezTo>
                    <a:pt x="1104315" y="408499"/>
                    <a:pt x="1218623" y="203627"/>
                    <a:pt x="1364392" y="203627"/>
                  </a:cubicBezTo>
                  <a:lnTo>
                    <a:pt x="1364392" y="203627"/>
                  </a:lnTo>
                  <a:lnTo>
                    <a:pt x="1364392" y="0"/>
                  </a:lnTo>
                  <a:lnTo>
                    <a:pt x="1364392" y="0"/>
                  </a:lnTo>
                  <a:cubicBezTo>
                    <a:pt x="1179358" y="0"/>
                    <a:pt x="1042470" y="142447"/>
                    <a:pt x="942440" y="304651"/>
                  </a:cubicBezTo>
                  <a:close/>
                  <a:moveTo>
                    <a:pt x="457398" y="1082052"/>
                  </a:moveTo>
                  <a:cubicBezTo>
                    <a:pt x="442805" y="1085763"/>
                    <a:pt x="427796" y="1087631"/>
                    <a:pt x="412738" y="1087614"/>
                  </a:cubicBezTo>
                  <a:lnTo>
                    <a:pt x="319017" y="1087614"/>
                  </a:lnTo>
                  <a:lnTo>
                    <a:pt x="666424" y="374713"/>
                  </a:lnTo>
                  <a:lnTo>
                    <a:pt x="784219" y="629890"/>
                  </a:lnTo>
                  <a:lnTo>
                    <a:pt x="784219" y="629890"/>
                  </a:lnTo>
                  <a:cubicBezTo>
                    <a:pt x="783554" y="631467"/>
                    <a:pt x="782807" y="633044"/>
                    <a:pt x="782143" y="634704"/>
                  </a:cubicBezTo>
                  <a:cubicBezTo>
                    <a:pt x="779321" y="641013"/>
                    <a:pt x="776581" y="647322"/>
                    <a:pt x="773842" y="653548"/>
                  </a:cubicBezTo>
                  <a:lnTo>
                    <a:pt x="770688" y="660687"/>
                  </a:lnTo>
                  <a:lnTo>
                    <a:pt x="762967" y="677953"/>
                  </a:lnTo>
                  <a:cubicBezTo>
                    <a:pt x="761971" y="680361"/>
                    <a:pt x="760892" y="682768"/>
                    <a:pt x="759813" y="685175"/>
                  </a:cubicBezTo>
                  <a:lnTo>
                    <a:pt x="752093" y="702442"/>
                  </a:lnTo>
                  <a:cubicBezTo>
                    <a:pt x="751096" y="704600"/>
                    <a:pt x="750100" y="706841"/>
                    <a:pt x="749021" y="709082"/>
                  </a:cubicBezTo>
                  <a:cubicBezTo>
                    <a:pt x="746365" y="715059"/>
                    <a:pt x="743625" y="721036"/>
                    <a:pt x="740720" y="727013"/>
                  </a:cubicBezTo>
                  <a:cubicBezTo>
                    <a:pt x="739890" y="728839"/>
                    <a:pt x="738977" y="730665"/>
                    <a:pt x="738147" y="732575"/>
                  </a:cubicBezTo>
                  <a:lnTo>
                    <a:pt x="728932" y="752331"/>
                  </a:lnTo>
                  <a:lnTo>
                    <a:pt x="727438" y="755652"/>
                  </a:lnTo>
                  <a:cubicBezTo>
                    <a:pt x="712413" y="787528"/>
                    <a:pt x="697221" y="818242"/>
                    <a:pt x="681698" y="846964"/>
                  </a:cubicBezTo>
                  <a:lnTo>
                    <a:pt x="681698" y="846964"/>
                  </a:lnTo>
                  <a:cubicBezTo>
                    <a:pt x="677797" y="854186"/>
                    <a:pt x="673978" y="861242"/>
                    <a:pt x="670076" y="868215"/>
                  </a:cubicBezTo>
                  <a:lnTo>
                    <a:pt x="669495" y="869211"/>
                  </a:lnTo>
                  <a:cubicBezTo>
                    <a:pt x="665677" y="876018"/>
                    <a:pt x="661858" y="882742"/>
                    <a:pt x="657957" y="889300"/>
                  </a:cubicBezTo>
                  <a:lnTo>
                    <a:pt x="657957" y="889881"/>
                  </a:lnTo>
                  <a:cubicBezTo>
                    <a:pt x="639387" y="922247"/>
                    <a:pt x="618351" y="953136"/>
                    <a:pt x="595033" y="982273"/>
                  </a:cubicBezTo>
                  <a:lnTo>
                    <a:pt x="595033" y="982273"/>
                  </a:lnTo>
                  <a:cubicBezTo>
                    <a:pt x="553693" y="1033159"/>
                    <a:pt x="508617" y="1068854"/>
                    <a:pt x="457398" y="1082052"/>
                  </a:cubicBezTo>
                  <a:close/>
                </a:path>
              </a:pathLst>
            </a:custGeom>
            <a:grpFill/>
            <a:ln w="82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4F22781-B872-4C34-A2E2-684520105C90}"/>
                </a:ext>
              </a:extLst>
            </p:cNvPr>
            <p:cNvGrpSpPr/>
            <p:nvPr/>
          </p:nvGrpSpPr>
          <p:grpSpPr>
            <a:xfrm>
              <a:off x="6739721" y="5222012"/>
              <a:ext cx="3747302" cy="518536"/>
              <a:chOff x="6930223" y="3238194"/>
              <a:chExt cx="3121267" cy="431908"/>
            </a:xfrm>
            <a:grpFill/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A0B69E23-658E-4E95-8115-43B89B6AAF5B}"/>
                  </a:ext>
                </a:extLst>
              </p:cNvPr>
              <p:cNvSpPr/>
              <p:nvPr/>
            </p:nvSpPr>
            <p:spPr>
              <a:xfrm>
                <a:off x="7600964" y="3238278"/>
                <a:ext cx="488528" cy="431658"/>
              </a:xfrm>
              <a:custGeom>
                <a:avLst/>
                <a:gdLst>
                  <a:gd name="connsiteX0" fmla="*/ 432412 w 488528"/>
                  <a:gd name="connsiteY0" fmla="*/ 180384 h 431658"/>
                  <a:gd name="connsiteX1" fmla="*/ 400120 w 488528"/>
                  <a:gd name="connsiteY1" fmla="*/ 276428 h 431658"/>
                  <a:gd name="connsiteX2" fmla="*/ 117878 w 488528"/>
                  <a:gd name="connsiteY2" fmla="*/ 276428 h 431658"/>
                  <a:gd name="connsiteX3" fmla="*/ 117878 w 488528"/>
                  <a:gd name="connsiteY3" fmla="*/ 431659 h 431658"/>
                  <a:gd name="connsiteX4" fmla="*/ 0 w 488528"/>
                  <a:gd name="connsiteY4" fmla="*/ 431659 h 431658"/>
                  <a:gd name="connsiteX5" fmla="*/ 0 w 488528"/>
                  <a:gd name="connsiteY5" fmla="*/ 0 h 431658"/>
                  <a:gd name="connsiteX6" fmla="*/ 488528 w 488528"/>
                  <a:gd name="connsiteY6" fmla="*/ 0 h 431658"/>
                  <a:gd name="connsiteX7" fmla="*/ 456070 w 488528"/>
                  <a:gd name="connsiteY7" fmla="*/ 96542 h 431658"/>
                  <a:gd name="connsiteX8" fmla="*/ 117878 w 488528"/>
                  <a:gd name="connsiteY8" fmla="*/ 96542 h 431658"/>
                  <a:gd name="connsiteX9" fmla="*/ 117878 w 488528"/>
                  <a:gd name="connsiteY9" fmla="*/ 180384 h 43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8528" h="431658">
                    <a:moveTo>
                      <a:pt x="432412" y="180384"/>
                    </a:moveTo>
                    <a:lnTo>
                      <a:pt x="400120" y="276428"/>
                    </a:lnTo>
                    <a:lnTo>
                      <a:pt x="117878" y="276428"/>
                    </a:lnTo>
                    <a:lnTo>
                      <a:pt x="117878" y="431659"/>
                    </a:lnTo>
                    <a:lnTo>
                      <a:pt x="0" y="431659"/>
                    </a:lnTo>
                    <a:lnTo>
                      <a:pt x="0" y="0"/>
                    </a:lnTo>
                    <a:lnTo>
                      <a:pt x="488528" y="0"/>
                    </a:lnTo>
                    <a:lnTo>
                      <a:pt x="456070" y="96542"/>
                    </a:lnTo>
                    <a:lnTo>
                      <a:pt x="117878" y="96542"/>
                    </a:lnTo>
                    <a:lnTo>
                      <a:pt x="117878" y="180384"/>
                    </a:lnTo>
                    <a:close/>
                  </a:path>
                </a:pathLst>
              </a:custGeom>
              <a:grpFill/>
              <a:ln w="82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F5366E43-6D3E-45D7-95D5-1AF285AFF4E8}"/>
                  </a:ext>
                </a:extLst>
              </p:cNvPr>
              <p:cNvSpPr/>
              <p:nvPr/>
            </p:nvSpPr>
            <p:spPr>
              <a:xfrm>
                <a:off x="8168935" y="3238278"/>
                <a:ext cx="488528" cy="431658"/>
              </a:xfrm>
              <a:custGeom>
                <a:avLst/>
                <a:gdLst>
                  <a:gd name="connsiteX0" fmla="*/ 432827 w 488528"/>
                  <a:gd name="connsiteY0" fmla="*/ 180384 h 431658"/>
                  <a:gd name="connsiteX1" fmla="*/ 400701 w 488528"/>
                  <a:gd name="connsiteY1" fmla="*/ 276428 h 431658"/>
                  <a:gd name="connsiteX2" fmla="*/ 117961 w 488528"/>
                  <a:gd name="connsiteY2" fmla="*/ 276428 h 431658"/>
                  <a:gd name="connsiteX3" fmla="*/ 117961 w 488528"/>
                  <a:gd name="connsiteY3" fmla="*/ 431659 h 431658"/>
                  <a:gd name="connsiteX4" fmla="*/ 0 w 488528"/>
                  <a:gd name="connsiteY4" fmla="*/ 431659 h 431658"/>
                  <a:gd name="connsiteX5" fmla="*/ 0 w 488528"/>
                  <a:gd name="connsiteY5" fmla="*/ 0 h 431658"/>
                  <a:gd name="connsiteX6" fmla="*/ 488528 w 488528"/>
                  <a:gd name="connsiteY6" fmla="*/ 0 h 431658"/>
                  <a:gd name="connsiteX7" fmla="*/ 456403 w 488528"/>
                  <a:gd name="connsiteY7" fmla="*/ 96542 h 431658"/>
                  <a:gd name="connsiteX8" fmla="*/ 117961 w 488528"/>
                  <a:gd name="connsiteY8" fmla="*/ 96542 h 431658"/>
                  <a:gd name="connsiteX9" fmla="*/ 117961 w 488528"/>
                  <a:gd name="connsiteY9" fmla="*/ 180384 h 43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8528" h="431658">
                    <a:moveTo>
                      <a:pt x="432827" y="180384"/>
                    </a:moveTo>
                    <a:lnTo>
                      <a:pt x="400701" y="276428"/>
                    </a:lnTo>
                    <a:lnTo>
                      <a:pt x="117961" y="276428"/>
                    </a:lnTo>
                    <a:lnTo>
                      <a:pt x="117961" y="431659"/>
                    </a:lnTo>
                    <a:lnTo>
                      <a:pt x="0" y="431659"/>
                    </a:lnTo>
                    <a:lnTo>
                      <a:pt x="0" y="0"/>
                    </a:lnTo>
                    <a:lnTo>
                      <a:pt x="488528" y="0"/>
                    </a:lnTo>
                    <a:lnTo>
                      <a:pt x="456403" y="96542"/>
                    </a:lnTo>
                    <a:lnTo>
                      <a:pt x="117961" y="96542"/>
                    </a:lnTo>
                    <a:lnTo>
                      <a:pt x="117961" y="180384"/>
                    </a:lnTo>
                    <a:close/>
                  </a:path>
                </a:pathLst>
              </a:custGeom>
              <a:grpFill/>
              <a:ln w="82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0A052EA8-7D1D-4AA1-AAEC-D51F24BC7A4C}"/>
                  </a:ext>
                </a:extLst>
              </p:cNvPr>
              <p:cNvSpPr/>
              <p:nvPr/>
            </p:nvSpPr>
            <p:spPr>
              <a:xfrm>
                <a:off x="8737321" y="3238444"/>
                <a:ext cx="117628" cy="431658"/>
              </a:xfrm>
              <a:custGeom>
                <a:avLst/>
                <a:gdLst>
                  <a:gd name="connsiteX0" fmla="*/ 117628 w 117628"/>
                  <a:gd name="connsiteY0" fmla="*/ 0 h 431658"/>
                  <a:gd name="connsiteX1" fmla="*/ 117628 w 117628"/>
                  <a:gd name="connsiteY1" fmla="*/ 431659 h 431658"/>
                  <a:gd name="connsiteX2" fmla="*/ 0 w 117628"/>
                  <a:gd name="connsiteY2" fmla="*/ 431659 h 431658"/>
                  <a:gd name="connsiteX3" fmla="*/ 0 w 117628"/>
                  <a:gd name="connsiteY3" fmla="*/ 0 h 43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628" h="431658">
                    <a:moveTo>
                      <a:pt x="117628" y="0"/>
                    </a:moveTo>
                    <a:lnTo>
                      <a:pt x="117628" y="431659"/>
                    </a:lnTo>
                    <a:lnTo>
                      <a:pt x="0" y="43165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82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03C7DC04-7F97-48D7-980D-A9731FB983D0}"/>
                  </a:ext>
                </a:extLst>
              </p:cNvPr>
              <p:cNvSpPr/>
              <p:nvPr/>
            </p:nvSpPr>
            <p:spPr>
              <a:xfrm>
                <a:off x="8934808" y="3238278"/>
                <a:ext cx="545225" cy="431658"/>
              </a:xfrm>
              <a:custGeom>
                <a:avLst/>
                <a:gdLst>
                  <a:gd name="connsiteX0" fmla="*/ 545226 w 545225"/>
                  <a:gd name="connsiteY0" fmla="*/ 431659 h 431658"/>
                  <a:gd name="connsiteX1" fmla="*/ 426269 w 545225"/>
                  <a:gd name="connsiteY1" fmla="*/ 431659 h 431658"/>
                  <a:gd name="connsiteX2" fmla="*/ 118625 w 545225"/>
                  <a:gd name="connsiteY2" fmla="*/ 150251 h 431658"/>
                  <a:gd name="connsiteX3" fmla="*/ 118625 w 545225"/>
                  <a:gd name="connsiteY3" fmla="*/ 431659 h 431658"/>
                  <a:gd name="connsiteX4" fmla="*/ 0 w 545225"/>
                  <a:gd name="connsiteY4" fmla="*/ 431659 h 431658"/>
                  <a:gd name="connsiteX5" fmla="*/ 0 w 545225"/>
                  <a:gd name="connsiteY5" fmla="*/ 0 h 431658"/>
                  <a:gd name="connsiteX6" fmla="*/ 118625 w 545225"/>
                  <a:gd name="connsiteY6" fmla="*/ 0 h 431658"/>
                  <a:gd name="connsiteX7" fmla="*/ 426269 w 545225"/>
                  <a:gd name="connsiteY7" fmla="*/ 282238 h 431658"/>
                  <a:gd name="connsiteX8" fmla="*/ 426269 w 545225"/>
                  <a:gd name="connsiteY8" fmla="*/ 0 h 431658"/>
                  <a:gd name="connsiteX9" fmla="*/ 545226 w 545225"/>
                  <a:gd name="connsiteY9" fmla="*/ 0 h 43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45225" h="431658">
                    <a:moveTo>
                      <a:pt x="545226" y="431659"/>
                    </a:moveTo>
                    <a:lnTo>
                      <a:pt x="426269" y="431659"/>
                    </a:lnTo>
                    <a:lnTo>
                      <a:pt x="118625" y="150251"/>
                    </a:lnTo>
                    <a:lnTo>
                      <a:pt x="118625" y="431659"/>
                    </a:lnTo>
                    <a:lnTo>
                      <a:pt x="0" y="431659"/>
                    </a:lnTo>
                    <a:lnTo>
                      <a:pt x="0" y="0"/>
                    </a:lnTo>
                    <a:lnTo>
                      <a:pt x="118625" y="0"/>
                    </a:lnTo>
                    <a:lnTo>
                      <a:pt x="426269" y="282238"/>
                    </a:lnTo>
                    <a:lnTo>
                      <a:pt x="426269" y="0"/>
                    </a:lnTo>
                    <a:lnTo>
                      <a:pt x="545226" y="0"/>
                    </a:lnTo>
                    <a:close/>
                  </a:path>
                </a:pathLst>
              </a:custGeom>
              <a:grpFill/>
              <a:ln w="82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C3D91575-1AD0-4F6C-9A1A-0D25F1CEC960}"/>
                  </a:ext>
                </a:extLst>
              </p:cNvPr>
              <p:cNvSpPr/>
              <p:nvPr/>
            </p:nvSpPr>
            <p:spPr>
              <a:xfrm>
                <a:off x="9559891" y="3238278"/>
                <a:ext cx="491599" cy="431658"/>
              </a:xfrm>
              <a:custGeom>
                <a:avLst/>
                <a:gdLst>
                  <a:gd name="connsiteX0" fmla="*/ 464289 w 491599"/>
                  <a:gd name="connsiteY0" fmla="*/ 170422 h 431658"/>
                  <a:gd name="connsiteX1" fmla="*/ 434819 w 491599"/>
                  <a:gd name="connsiteY1" fmla="*/ 258331 h 431658"/>
                  <a:gd name="connsiteX2" fmla="*/ 118044 w 491599"/>
                  <a:gd name="connsiteY2" fmla="*/ 258331 h 431658"/>
                  <a:gd name="connsiteX3" fmla="*/ 118044 w 491599"/>
                  <a:gd name="connsiteY3" fmla="*/ 335532 h 431658"/>
                  <a:gd name="connsiteX4" fmla="*/ 491600 w 491599"/>
                  <a:gd name="connsiteY4" fmla="*/ 335532 h 431658"/>
                  <a:gd name="connsiteX5" fmla="*/ 459474 w 491599"/>
                  <a:gd name="connsiteY5" fmla="*/ 431659 h 431658"/>
                  <a:gd name="connsiteX6" fmla="*/ 0 w 491599"/>
                  <a:gd name="connsiteY6" fmla="*/ 431659 h 431658"/>
                  <a:gd name="connsiteX7" fmla="*/ 0 w 491599"/>
                  <a:gd name="connsiteY7" fmla="*/ 0 h 431658"/>
                  <a:gd name="connsiteX8" fmla="*/ 491600 w 491599"/>
                  <a:gd name="connsiteY8" fmla="*/ 0 h 431658"/>
                  <a:gd name="connsiteX9" fmla="*/ 459474 w 491599"/>
                  <a:gd name="connsiteY9" fmla="*/ 96542 h 431658"/>
                  <a:gd name="connsiteX10" fmla="*/ 118044 w 491599"/>
                  <a:gd name="connsiteY10" fmla="*/ 96542 h 431658"/>
                  <a:gd name="connsiteX11" fmla="*/ 118044 w 491599"/>
                  <a:gd name="connsiteY11" fmla="*/ 170671 h 43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91599" h="431658">
                    <a:moveTo>
                      <a:pt x="464289" y="170422"/>
                    </a:moveTo>
                    <a:lnTo>
                      <a:pt x="434819" y="258331"/>
                    </a:lnTo>
                    <a:lnTo>
                      <a:pt x="118044" y="258331"/>
                    </a:lnTo>
                    <a:lnTo>
                      <a:pt x="118044" y="335532"/>
                    </a:lnTo>
                    <a:lnTo>
                      <a:pt x="491600" y="335532"/>
                    </a:lnTo>
                    <a:lnTo>
                      <a:pt x="459474" y="431659"/>
                    </a:lnTo>
                    <a:lnTo>
                      <a:pt x="0" y="431659"/>
                    </a:lnTo>
                    <a:lnTo>
                      <a:pt x="0" y="0"/>
                    </a:lnTo>
                    <a:lnTo>
                      <a:pt x="491600" y="0"/>
                    </a:lnTo>
                    <a:lnTo>
                      <a:pt x="459474" y="96542"/>
                    </a:lnTo>
                    <a:lnTo>
                      <a:pt x="118044" y="96542"/>
                    </a:lnTo>
                    <a:lnTo>
                      <a:pt x="118044" y="170671"/>
                    </a:lnTo>
                    <a:close/>
                  </a:path>
                </a:pathLst>
              </a:custGeom>
              <a:grpFill/>
              <a:ln w="82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D4241A1A-BB77-4775-9F70-94940AB2EA92}"/>
                  </a:ext>
                </a:extLst>
              </p:cNvPr>
              <p:cNvSpPr/>
              <p:nvPr/>
            </p:nvSpPr>
            <p:spPr>
              <a:xfrm>
                <a:off x="6930223" y="3238194"/>
                <a:ext cx="591131" cy="431658"/>
              </a:xfrm>
              <a:custGeom>
                <a:avLst/>
                <a:gdLst>
                  <a:gd name="connsiteX0" fmla="*/ 155565 w 591131"/>
                  <a:gd name="connsiteY0" fmla="*/ 368072 h 431658"/>
                  <a:gd name="connsiteX1" fmla="*/ 121862 w 591131"/>
                  <a:gd name="connsiteY1" fmla="*/ 431659 h 431658"/>
                  <a:gd name="connsiteX2" fmla="*/ 0 w 591131"/>
                  <a:gd name="connsiteY2" fmla="*/ 431659 h 431658"/>
                  <a:gd name="connsiteX3" fmla="*/ 235921 w 591131"/>
                  <a:gd name="connsiteY3" fmla="*/ 0 h 431658"/>
                  <a:gd name="connsiteX4" fmla="*/ 355210 w 591131"/>
                  <a:gd name="connsiteY4" fmla="*/ 0 h 431658"/>
                  <a:gd name="connsiteX5" fmla="*/ 591132 w 591131"/>
                  <a:gd name="connsiteY5" fmla="*/ 431659 h 431658"/>
                  <a:gd name="connsiteX6" fmla="*/ 466613 w 591131"/>
                  <a:gd name="connsiteY6" fmla="*/ 431659 h 431658"/>
                  <a:gd name="connsiteX7" fmla="*/ 432578 w 591131"/>
                  <a:gd name="connsiteY7" fmla="*/ 368072 h 431658"/>
                  <a:gd name="connsiteX8" fmla="*/ 389328 w 591131"/>
                  <a:gd name="connsiteY8" fmla="*/ 288464 h 431658"/>
                  <a:gd name="connsiteX9" fmla="*/ 294030 w 591131"/>
                  <a:gd name="connsiteY9" fmla="*/ 112315 h 431658"/>
                  <a:gd name="connsiteX10" fmla="*/ 199230 w 591131"/>
                  <a:gd name="connsiteY10" fmla="*/ 288464 h 43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91131" h="431658">
                    <a:moveTo>
                      <a:pt x="155565" y="368072"/>
                    </a:moveTo>
                    <a:lnTo>
                      <a:pt x="121862" y="431659"/>
                    </a:lnTo>
                    <a:lnTo>
                      <a:pt x="0" y="431659"/>
                    </a:lnTo>
                    <a:lnTo>
                      <a:pt x="235921" y="0"/>
                    </a:lnTo>
                    <a:lnTo>
                      <a:pt x="355210" y="0"/>
                    </a:lnTo>
                    <a:lnTo>
                      <a:pt x="591132" y="431659"/>
                    </a:lnTo>
                    <a:lnTo>
                      <a:pt x="466613" y="431659"/>
                    </a:lnTo>
                    <a:lnTo>
                      <a:pt x="432578" y="368072"/>
                    </a:lnTo>
                    <a:close/>
                    <a:moveTo>
                      <a:pt x="389328" y="288464"/>
                    </a:moveTo>
                    <a:lnTo>
                      <a:pt x="294030" y="112315"/>
                    </a:lnTo>
                    <a:lnTo>
                      <a:pt x="199230" y="288464"/>
                    </a:lnTo>
                    <a:close/>
                  </a:path>
                </a:pathLst>
              </a:custGeom>
              <a:grpFill/>
              <a:ln w="82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F3A7EB6-D23E-4585-89F4-9DC288070923}"/>
              </a:ext>
            </a:extLst>
          </p:cNvPr>
          <p:cNvSpPr txBox="1"/>
          <p:nvPr userDrawn="1"/>
        </p:nvSpPr>
        <p:spPr>
          <a:xfrm>
            <a:off x="5457197" y="6539706"/>
            <a:ext cx="1279196" cy="16421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1067" dirty="0">
                <a:latin typeface="+mn-lt"/>
              </a:rPr>
              <a:t>Affine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4030203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0690" y="1604562"/>
            <a:ext cx="6415539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5600">
                <a:gradFill>
                  <a:gsLst>
                    <a:gs pos="0">
                      <a:srgbClr val="6DCCE3"/>
                    </a:gs>
                    <a:gs pos="11000">
                      <a:srgbClr val="7C51A0"/>
                    </a:gs>
                    <a:gs pos="78000">
                      <a:srgbClr val="EC1A3E"/>
                    </a:gs>
                    <a:gs pos="100000">
                      <a:srgbClr val="F05B5B"/>
                    </a:gs>
                  </a:gsLst>
                  <a:lin ang="10800025" scaled="0"/>
                </a:gra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72034"/>
              </a:buClr>
              <a:buSzPts val="4800"/>
              <a:buNone/>
              <a:defRPr sz="6400">
                <a:solidFill>
                  <a:srgbClr val="272034"/>
                </a:solidFill>
              </a:defRPr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0690" y="4171246"/>
            <a:ext cx="6415539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>
                <a:solidFill>
                  <a:srgbClr val="666666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4" name="Google Shape;14;p2"/>
          <p:cNvCxnSpPr/>
          <p:nvPr/>
        </p:nvCxnSpPr>
        <p:spPr>
          <a:xfrm>
            <a:off x="888282" y="3938596"/>
            <a:ext cx="888116" cy="0"/>
          </a:xfrm>
          <a:prstGeom prst="straightConnector1">
            <a:avLst/>
          </a:prstGeom>
          <a:noFill/>
          <a:ln w="28575" cap="flat" cmpd="sng">
            <a:solidFill>
              <a:srgbClr val="F05B5B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" name="Google Shape;15;p2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V="1">
            <a:off x="-3351139" y="3341971"/>
            <a:ext cx="6867169" cy="16488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2A2893-FFD2-491E-A16B-6F7501A7C0DC}"/>
              </a:ext>
            </a:extLst>
          </p:cNvPr>
          <p:cNvSpPr txBox="1"/>
          <p:nvPr userDrawn="1"/>
        </p:nvSpPr>
        <p:spPr>
          <a:xfrm>
            <a:off x="833004" y="6453127"/>
            <a:ext cx="1098058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IN" sz="1100" dirty="0">
                <a:solidFill>
                  <a:schemeClr val="accent1"/>
                </a:solidFill>
                <a:latin typeface="+mn-lt"/>
              </a:rPr>
              <a:t>https://affine.ai/</a:t>
            </a: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572695CA-2EAB-4A77-8F51-9E670B3533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1594" y="186801"/>
            <a:ext cx="1483563" cy="1282678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0DAAD0B-C63D-4833-AAF8-BC41936B2C3A}"/>
              </a:ext>
            </a:extLst>
          </p:cNvPr>
          <p:cNvSpPr/>
          <p:nvPr userDrawn="1"/>
        </p:nvSpPr>
        <p:spPr>
          <a:xfrm rot="1475866">
            <a:off x="6973304" y="3853759"/>
            <a:ext cx="829753" cy="312011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DCCE3"/>
              </a:gs>
              <a:gs pos="41000">
                <a:srgbClr val="7C51A0"/>
              </a:gs>
              <a:gs pos="78000">
                <a:srgbClr val="EC1A3E"/>
              </a:gs>
              <a:gs pos="100000">
                <a:srgbClr val="F05B5B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C5C2D2F-4098-46C4-807A-98E23EEDBA51}"/>
              </a:ext>
            </a:extLst>
          </p:cNvPr>
          <p:cNvSpPr/>
          <p:nvPr userDrawn="1"/>
        </p:nvSpPr>
        <p:spPr>
          <a:xfrm rot="1475866">
            <a:off x="10323918" y="1687359"/>
            <a:ext cx="125203" cy="165190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222D5D2-6935-4511-A10B-E499F58EBF92}"/>
              </a:ext>
            </a:extLst>
          </p:cNvPr>
          <p:cNvSpPr/>
          <p:nvPr userDrawn="1"/>
        </p:nvSpPr>
        <p:spPr>
          <a:xfrm rot="1475866">
            <a:off x="8761680" y="2316683"/>
            <a:ext cx="829753" cy="278791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7C54097-103C-458B-B4F9-B78990C89383}"/>
              </a:ext>
            </a:extLst>
          </p:cNvPr>
          <p:cNvSpPr/>
          <p:nvPr userDrawn="1"/>
        </p:nvSpPr>
        <p:spPr>
          <a:xfrm rot="1475866">
            <a:off x="8632089" y="972588"/>
            <a:ext cx="461028" cy="2902698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7C51A0"/>
              </a:gs>
              <a:gs pos="100000">
                <a:srgbClr val="EC1A3E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236F76A-9C5E-4380-9EA2-6C8E26F68AE9}"/>
              </a:ext>
            </a:extLst>
          </p:cNvPr>
          <p:cNvSpPr/>
          <p:nvPr userDrawn="1"/>
        </p:nvSpPr>
        <p:spPr>
          <a:xfrm rot="1475866">
            <a:off x="7025402" y="1730908"/>
            <a:ext cx="125203" cy="278791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7775541-EAF2-4D84-A107-B03FD67B202C}"/>
              </a:ext>
            </a:extLst>
          </p:cNvPr>
          <p:cNvSpPr/>
          <p:nvPr userDrawn="1"/>
        </p:nvSpPr>
        <p:spPr>
          <a:xfrm rot="1475866">
            <a:off x="7375084" y="1724304"/>
            <a:ext cx="461028" cy="2902698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DCCE3"/>
              </a:gs>
              <a:gs pos="11000">
                <a:srgbClr val="7C51A0"/>
              </a:gs>
              <a:gs pos="78000">
                <a:srgbClr val="EC1A3E"/>
              </a:gs>
              <a:gs pos="100000">
                <a:srgbClr val="F05B5B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A5F6E20-D785-42C1-993D-C5630E409715}"/>
              </a:ext>
            </a:extLst>
          </p:cNvPr>
          <p:cNvSpPr/>
          <p:nvPr userDrawn="1"/>
        </p:nvSpPr>
        <p:spPr>
          <a:xfrm rot="1475866">
            <a:off x="8493265" y="5086846"/>
            <a:ext cx="125203" cy="165190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68A85CF-F15C-4C97-AFFC-A521FC2DCF3B}"/>
              </a:ext>
            </a:extLst>
          </p:cNvPr>
          <p:cNvSpPr/>
          <p:nvPr userDrawn="1"/>
        </p:nvSpPr>
        <p:spPr>
          <a:xfrm rot="1475866">
            <a:off x="11011808" y="2821400"/>
            <a:ext cx="461028" cy="2902698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DCCE3"/>
              </a:gs>
              <a:gs pos="11000">
                <a:srgbClr val="7C51A0"/>
              </a:gs>
              <a:gs pos="78000">
                <a:srgbClr val="EC1A3E"/>
              </a:gs>
              <a:gs pos="100000">
                <a:srgbClr val="F05B5B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3E2CB5A-7A87-47FD-A17D-D30967B53E76}"/>
              </a:ext>
            </a:extLst>
          </p:cNvPr>
          <p:cNvSpPr/>
          <p:nvPr userDrawn="1"/>
        </p:nvSpPr>
        <p:spPr>
          <a:xfrm rot="1475866">
            <a:off x="10830583" y="3084137"/>
            <a:ext cx="125203" cy="165190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FE8A88F-FA1D-4259-A8EE-B22BAE278CDA}"/>
              </a:ext>
            </a:extLst>
          </p:cNvPr>
          <p:cNvSpPr/>
          <p:nvPr userDrawn="1"/>
        </p:nvSpPr>
        <p:spPr>
          <a:xfrm rot="1475866">
            <a:off x="10145282" y="308621"/>
            <a:ext cx="125203" cy="20118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FCC3B5A7-76FD-4990-ACF6-BB5BB254FD01}"/>
              </a:ext>
            </a:extLst>
          </p:cNvPr>
          <p:cNvSpPr/>
          <p:nvPr userDrawn="1"/>
        </p:nvSpPr>
        <p:spPr>
          <a:xfrm rot="1475866">
            <a:off x="9940559" y="3066806"/>
            <a:ext cx="262368" cy="165190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66E19F68-9A56-4517-9E12-ED5B1CBFAE20}"/>
              </a:ext>
            </a:extLst>
          </p:cNvPr>
          <p:cNvSpPr/>
          <p:nvPr userDrawn="1"/>
        </p:nvSpPr>
        <p:spPr>
          <a:xfrm rot="1475866">
            <a:off x="8992295" y="4677161"/>
            <a:ext cx="262368" cy="165190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5331FDC-D32E-46A1-8355-0E1002E9728C}"/>
              </a:ext>
            </a:extLst>
          </p:cNvPr>
          <p:cNvSpPr/>
          <p:nvPr userDrawn="1"/>
        </p:nvSpPr>
        <p:spPr>
          <a:xfrm rot="1475866">
            <a:off x="10470588" y="2404881"/>
            <a:ext cx="312390" cy="2498988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DCCE3"/>
              </a:gs>
              <a:gs pos="11000">
                <a:srgbClr val="7C51A0"/>
              </a:gs>
              <a:gs pos="78000">
                <a:srgbClr val="EC1A3E"/>
              </a:gs>
              <a:gs pos="100000">
                <a:srgbClr val="F05B5B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56D981DF-D616-4EAA-AC6B-109E42DA926F}"/>
              </a:ext>
            </a:extLst>
          </p:cNvPr>
          <p:cNvSpPr/>
          <p:nvPr userDrawn="1"/>
        </p:nvSpPr>
        <p:spPr>
          <a:xfrm rot="5400000">
            <a:off x="7898358" y="79175"/>
            <a:ext cx="1548551" cy="1390198"/>
          </a:xfrm>
          <a:custGeom>
            <a:avLst/>
            <a:gdLst>
              <a:gd name="connsiteX0" fmla="*/ 0 w 1548551"/>
              <a:gd name="connsiteY0" fmla="*/ 912568 h 1390198"/>
              <a:gd name="connsiteX1" fmla="*/ 0 w 1548551"/>
              <a:gd name="connsiteY1" fmla="*/ 0 h 1390198"/>
              <a:gd name="connsiteX2" fmla="*/ 1306264 w 1548551"/>
              <a:gd name="connsiteY2" fmla="*/ 597994 h 1390198"/>
              <a:gd name="connsiteX3" fmla="*/ 1510802 w 1548551"/>
              <a:gd name="connsiteY3" fmla="*/ 1147913 h 1390198"/>
              <a:gd name="connsiteX4" fmla="*/ 1510801 w 1548551"/>
              <a:gd name="connsiteY4" fmla="*/ 1147911 h 1390198"/>
              <a:gd name="connsiteX5" fmla="*/ 960883 w 1548551"/>
              <a:gd name="connsiteY5" fmla="*/ 1352449 h 1390198"/>
              <a:gd name="connsiteX6" fmla="*/ 0 w 1548551"/>
              <a:gd name="connsiteY6" fmla="*/ 912568 h 1390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8551" h="1390198">
                <a:moveTo>
                  <a:pt x="0" y="912568"/>
                </a:moveTo>
                <a:lnTo>
                  <a:pt x="0" y="0"/>
                </a:lnTo>
                <a:lnTo>
                  <a:pt x="1306264" y="597994"/>
                </a:lnTo>
                <a:cubicBezTo>
                  <a:pt x="1514601" y="693369"/>
                  <a:pt x="1606176" y="939576"/>
                  <a:pt x="1510802" y="1147913"/>
                </a:cubicBezTo>
                <a:lnTo>
                  <a:pt x="1510801" y="1147911"/>
                </a:lnTo>
                <a:cubicBezTo>
                  <a:pt x="1415427" y="1356248"/>
                  <a:pt x="1169220" y="1447823"/>
                  <a:pt x="960883" y="1352449"/>
                </a:cubicBezTo>
                <a:lnTo>
                  <a:pt x="0" y="912568"/>
                </a:lnTo>
                <a:close/>
              </a:path>
            </a:pathLst>
          </a:custGeom>
          <a:gradFill>
            <a:gsLst>
              <a:gs pos="0">
                <a:srgbClr val="6DCCE3"/>
              </a:gs>
              <a:gs pos="11000">
                <a:srgbClr val="7C51A0"/>
              </a:gs>
              <a:gs pos="78000">
                <a:srgbClr val="EC1A3E"/>
              </a:gs>
              <a:gs pos="100000">
                <a:srgbClr val="F05B5B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92D0FF8E-F825-4E0C-B1E3-01CE1A5036CD}"/>
              </a:ext>
            </a:extLst>
          </p:cNvPr>
          <p:cNvSpPr/>
          <p:nvPr userDrawn="1"/>
        </p:nvSpPr>
        <p:spPr>
          <a:xfrm rot="5400000">
            <a:off x="9060186" y="222169"/>
            <a:ext cx="1009088" cy="564749"/>
          </a:xfrm>
          <a:custGeom>
            <a:avLst/>
            <a:gdLst>
              <a:gd name="connsiteX0" fmla="*/ 0 w 1009088"/>
              <a:gd name="connsiteY0" fmla="*/ 137699 h 564749"/>
              <a:gd name="connsiteX1" fmla="*/ 0 w 1009088"/>
              <a:gd name="connsiteY1" fmla="*/ 0 h 564749"/>
              <a:gd name="connsiteX2" fmla="*/ 972529 w 1009088"/>
              <a:gd name="connsiteY2" fmla="*/ 445213 h 564749"/>
              <a:gd name="connsiteX3" fmla="*/ 1003392 w 1009088"/>
              <a:gd name="connsiteY3" fmla="*/ 528192 h 564749"/>
              <a:gd name="connsiteX4" fmla="*/ 1003392 w 1009088"/>
              <a:gd name="connsiteY4" fmla="*/ 528190 h 564749"/>
              <a:gd name="connsiteX5" fmla="*/ 920413 w 1009088"/>
              <a:gd name="connsiteY5" fmla="*/ 559054 h 564749"/>
              <a:gd name="connsiteX6" fmla="*/ 0 w 1009088"/>
              <a:gd name="connsiteY6" fmla="*/ 137699 h 564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9088" h="564749">
                <a:moveTo>
                  <a:pt x="0" y="137699"/>
                </a:moveTo>
                <a:lnTo>
                  <a:pt x="0" y="0"/>
                </a:lnTo>
                <a:lnTo>
                  <a:pt x="972529" y="445213"/>
                </a:lnTo>
                <a:cubicBezTo>
                  <a:pt x="1003966" y="459604"/>
                  <a:pt x="1017784" y="496755"/>
                  <a:pt x="1003392" y="528192"/>
                </a:cubicBezTo>
                <a:lnTo>
                  <a:pt x="1003392" y="528190"/>
                </a:lnTo>
                <a:cubicBezTo>
                  <a:pt x="989001" y="559627"/>
                  <a:pt x="951850" y="573445"/>
                  <a:pt x="920413" y="559054"/>
                </a:cubicBezTo>
                <a:lnTo>
                  <a:pt x="0" y="13769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C32748DC-CB51-4BB3-8A1E-B2437CCB7522}"/>
              </a:ext>
            </a:extLst>
          </p:cNvPr>
          <p:cNvSpPr/>
          <p:nvPr userDrawn="1"/>
        </p:nvSpPr>
        <p:spPr>
          <a:xfrm rot="5400000">
            <a:off x="9610394" y="203496"/>
            <a:ext cx="1147925" cy="740930"/>
          </a:xfrm>
          <a:custGeom>
            <a:avLst/>
            <a:gdLst>
              <a:gd name="connsiteX0" fmla="*/ 0 w 1147925"/>
              <a:gd name="connsiteY0" fmla="*/ 288554 h 740930"/>
              <a:gd name="connsiteX1" fmla="*/ 0 w 1147925"/>
              <a:gd name="connsiteY1" fmla="*/ 0 h 740930"/>
              <a:gd name="connsiteX2" fmla="*/ 1071314 w 1147925"/>
              <a:gd name="connsiteY2" fmla="*/ 490435 h 740930"/>
              <a:gd name="connsiteX3" fmla="*/ 1135989 w 1147925"/>
              <a:gd name="connsiteY3" fmla="*/ 664319 h 740930"/>
              <a:gd name="connsiteX4" fmla="*/ 962104 w 1147925"/>
              <a:gd name="connsiteY4" fmla="*/ 728994 h 740930"/>
              <a:gd name="connsiteX5" fmla="*/ 0 w 1147925"/>
              <a:gd name="connsiteY5" fmla="*/ 288554 h 740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7925" h="740930">
                <a:moveTo>
                  <a:pt x="0" y="288554"/>
                </a:moveTo>
                <a:lnTo>
                  <a:pt x="0" y="0"/>
                </a:lnTo>
                <a:lnTo>
                  <a:pt x="1071314" y="490435"/>
                </a:lnTo>
                <a:cubicBezTo>
                  <a:pt x="1137190" y="520593"/>
                  <a:pt x="1166146" y="598443"/>
                  <a:pt x="1135989" y="664319"/>
                </a:cubicBezTo>
                <a:cubicBezTo>
                  <a:pt x="1105831" y="730196"/>
                  <a:pt x="1027980" y="759151"/>
                  <a:pt x="962104" y="728994"/>
                </a:cubicBezTo>
                <a:lnTo>
                  <a:pt x="0" y="288554"/>
                </a:lnTo>
                <a:close/>
              </a:path>
            </a:pathLst>
          </a:custGeom>
          <a:gradFill>
            <a:gsLst>
              <a:gs pos="0">
                <a:srgbClr val="6DCCE3"/>
              </a:gs>
              <a:gs pos="41000">
                <a:srgbClr val="7C51A0"/>
              </a:gs>
              <a:gs pos="78000">
                <a:srgbClr val="EC1A3E"/>
              </a:gs>
              <a:gs pos="100000">
                <a:srgbClr val="F05B5B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F4A0EC17-A312-4839-BCCB-F8B64E855D50}"/>
              </a:ext>
            </a:extLst>
          </p:cNvPr>
          <p:cNvSpPr/>
          <p:nvPr userDrawn="1"/>
        </p:nvSpPr>
        <p:spPr>
          <a:xfrm rot="5400000">
            <a:off x="9561533" y="520576"/>
            <a:ext cx="2278367" cy="1237213"/>
          </a:xfrm>
          <a:custGeom>
            <a:avLst/>
            <a:gdLst>
              <a:gd name="connsiteX0" fmla="*/ 0 w 2278367"/>
              <a:gd name="connsiteY0" fmla="*/ 267334 h 1237213"/>
              <a:gd name="connsiteX1" fmla="*/ 0 w 2278367"/>
              <a:gd name="connsiteY1" fmla="*/ 3570 h 1237213"/>
              <a:gd name="connsiteX2" fmla="*/ 21586 w 2278367"/>
              <a:gd name="connsiteY2" fmla="*/ 0 h 1237213"/>
              <a:gd name="connsiteX3" fmla="*/ 72307 w 2278367"/>
              <a:gd name="connsiteY3" fmla="*/ 11881 h 1237213"/>
              <a:gd name="connsiteX4" fmla="*/ 2201756 w 2278367"/>
              <a:gd name="connsiteY4" fmla="*/ 986718 h 1237213"/>
              <a:gd name="connsiteX5" fmla="*/ 2266431 w 2278367"/>
              <a:gd name="connsiteY5" fmla="*/ 1160602 h 1237213"/>
              <a:gd name="connsiteX6" fmla="*/ 2092547 w 2278367"/>
              <a:gd name="connsiteY6" fmla="*/ 1225277 h 1237213"/>
              <a:gd name="connsiteX7" fmla="*/ 0 w 2278367"/>
              <a:gd name="connsiteY7" fmla="*/ 267334 h 123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8367" h="1237213">
                <a:moveTo>
                  <a:pt x="0" y="267334"/>
                </a:moveTo>
                <a:lnTo>
                  <a:pt x="0" y="3570"/>
                </a:lnTo>
                <a:lnTo>
                  <a:pt x="21586" y="0"/>
                </a:lnTo>
                <a:cubicBezTo>
                  <a:pt x="38620" y="497"/>
                  <a:pt x="55837" y="4342"/>
                  <a:pt x="72307" y="11881"/>
                </a:cubicBezTo>
                <a:lnTo>
                  <a:pt x="2201756" y="986718"/>
                </a:lnTo>
                <a:cubicBezTo>
                  <a:pt x="2267633" y="1016876"/>
                  <a:pt x="2296588" y="1094726"/>
                  <a:pt x="2266431" y="1160602"/>
                </a:cubicBezTo>
                <a:cubicBezTo>
                  <a:pt x="2236274" y="1226479"/>
                  <a:pt x="2158423" y="1255434"/>
                  <a:pt x="2092547" y="1225277"/>
                </a:cubicBezTo>
                <a:lnTo>
                  <a:pt x="0" y="267334"/>
                </a:lnTo>
                <a:close/>
              </a:path>
            </a:pathLst>
          </a:custGeom>
          <a:gradFill>
            <a:gsLst>
              <a:gs pos="0">
                <a:srgbClr val="6DCCE3"/>
              </a:gs>
              <a:gs pos="41000">
                <a:srgbClr val="7C51A0"/>
              </a:gs>
              <a:gs pos="78000">
                <a:srgbClr val="EC1A3E"/>
              </a:gs>
              <a:gs pos="100000">
                <a:srgbClr val="F05B5B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C0E67806-373D-492C-A006-0EE14E2734E2}"/>
              </a:ext>
            </a:extLst>
          </p:cNvPr>
          <p:cNvSpPr/>
          <p:nvPr userDrawn="1"/>
        </p:nvSpPr>
        <p:spPr>
          <a:xfrm rot="5400000">
            <a:off x="10180005" y="516283"/>
            <a:ext cx="2510039" cy="1477473"/>
          </a:xfrm>
          <a:custGeom>
            <a:avLst/>
            <a:gdLst>
              <a:gd name="connsiteX0" fmla="*/ 0 w 2510039"/>
              <a:gd name="connsiteY0" fmla="*/ 456909 h 1477473"/>
              <a:gd name="connsiteX1" fmla="*/ 0 w 2510039"/>
              <a:gd name="connsiteY1" fmla="*/ 8923 h 1477473"/>
              <a:gd name="connsiteX2" fmla="*/ 21752 w 2510039"/>
              <a:gd name="connsiteY2" fmla="*/ 3124 h 1477473"/>
              <a:gd name="connsiteX3" fmla="*/ 155325 w 2510039"/>
              <a:gd name="connsiteY3" fmla="*/ 20975 h 1477473"/>
              <a:gd name="connsiteX4" fmla="*/ 2375420 w 2510039"/>
              <a:gd name="connsiteY4" fmla="*/ 1037309 h 1477473"/>
              <a:gd name="connsiteX5" fmla="*/ 2489065 w 2510039"/>
              <a:gd name="connsiteY5" fmla="*/ 1342854 h 1477473"/>
              <a:gd name="connsiteX6" fmla="*/ 2183519 w 2510039"/>
              <a:gd name="connsiteY6" fmla="*/ 1456499 h 1477473"/>
              <a:gd name="connsiteX7" fmla="*/ 0 w 2510039"/>
              <a:gd name="connsiteY7" fmla="*/ 456909 h 147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10039" h="1477473">
                <a:moveTo>
                  <a:pt x="0" y="456909"/>
                </a:moveTo>
                <a:lnTo>
                  <a:pt x="0" y="8923"/>
                </a:lnTo>
                <a:lnTo>
                  <a:pt x="21752" y="3124"/>
                </a:lnTo>
                <a:cubicBezTo>
                  <a:pt x="65548" y="-4162"/>
                  <a:pt x="111916" y="1103"/>
                  <a:pt x="155325" y="20975"/>
                </a:cubicBezTo>
                <a:lnTo>
                  <a:pt x="2375420" y="1037309"/>
                </a:lnTo>
                <a:cubicBezTo>
                  <a:pt x="2491176" y="1090300"/>
                  <a:pt x="2542056" y="1227098"/>
                  <a:pt x="2489065" y="1342854"/>
                </a:cubicBezTo>
                <a:cubicBezTo>
                  <a:pt x="2436073" y="1458610"/>
                  <a:pt x="2299275" y="1509491"/>
                  <a:pt x="2183519" y="1456499"/>
                </a:cubicBezTo>
                <a:lnTo>
                  <a:pt x="0" y="456909"/>
                </a:lnTo>
                <a:close/>
              </a:path>
            </a:pathLst>
          </a:custGeom>
          <a:gradFill>
            <a:gsLst>
              <a:gs pos="0">
                <a:srgbClr val="6DCCE3"/>
              </a:gs>
              <a:gs pos="41000">
                <a:srgbClr val="7C51A0"/>
              </a:gs>
              <a:gs pos="78000">
                <a:srgbClr val="EC1A3E"/>
              </a:gs>
              <a:gs pos="100000">
                <a:srgbClr val="F05B5B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FD25C42-F0D3-48C3-906F-35DEE933CD56}"/>
              </a:ext>
            </a:extLst>
          </p:cNvPr>
          <p:cNvSpPr/>
          <p:nvPr userDrawn="1"/>
        </p:nvSpPr>
        <p:spPr>
          <a:xfrm rot="5400000">
            <a:off x="10900775" y="1188551"/>
            <a:ext cx="1830693" cy="764940"/>
          </a:xfrm>
          <a:custGeom>
            <a:avLst/>
            <a:gdLst>
              <a:gd name="connsiteX0" fmla="*/ 0 w 1830693"/>
              <a:gd name="connsiteY0" fmla="*/ 0 h 764940"/>
              <a:gd name="connsiteX1" fmla="*/ 630322 w 1830693"/>
              <a:gd name="connsiteY1" fmla="*/ 0 h 764940"/>
              <a:gd name="connsiteX2" fmla="*/ 1754083 w 1830693"/>
              <a:gd name="connsiteY2" fmla="*/ 514445 h 764940"/>
              <a:gd name="connsiteX3" fmla="*/ 1818757 w 1830693"/>
              <a:gd name="connsiteY3" fmla="*/ 688329 h 764940"/>
              <a:gd name="connsiteX4" fmla="*/ 1644873 w 1830693"/>
              <a:gd name="connsiteY4" fmla="*/ 753004 h 764940"/>
              <a:gd name="connsiteX5" fmla="*/ 0 w 1830693"/>
              <a:gd name="connsiteY5" fmla="*/ 0 h 76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0693" h="764940">
                <a:moveTo>
                  <a:pt x="0" y="0"/>
                </a:moveTo>
                <a:lnTo>
                  <a:pt x="630322" y="0"/>
                </a:lnTo>
                <a:lnTo>
                  <a:pt x="1754083" y="514445"/>
                </a:lnTo>
                <a:cubicBezTo>
                  <a:pt x="1819959" y="544602"/>
                  <a:pt x="1848915" y="622453"/>
                  <a:pt x="1818757" y="688329"/>
                </a:cubicBezTo>
                <a:cubicBezTo>
                  <a:pt x="1788600" y="754205"/>
                  <a:pt x="1710749" y="783161"/>
                  <a:pt x="1644873" y="753004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79509CE-1BF5-45AA-BF55-D1745E3A993E}"/>
              </a:ext>
            </a:extLst>
          </p:cNvPr>
          <p:cNvSpPr/>
          <p:nvPr userDrawn="1"/>
        </p:nvSpPr>
        <p:spPr>
          <a:xfrm rot="5400000">
            <a:off x="11267537" y="2136666"/>
            <a:ext cx="1435946" cy="426161"/>
          </a:xfrm>
          <a:custGeom>
            <a:avLst/>
            <a:gdLst>
              <a:gd name="connsiteX0" fmla="*/ 0 w 1435946"/>
              <a:gd name="connsiteY0" fmla="*/ 0 h 426161"/>
              <a:gd name="connsiteX1" fmla="*/ 1434348 w 1435946"/>
              <a:gd name="connsiteY1" fmla="*/ 0 h 426161"/>
              <a:gd name="connsiteX2" fmla="*/ 1435946 w 1435946"/>
              <a:gd name="connsiteY2" fmla="*/ 23471 h 426161"/>
              <a:gd name="connsiteX3" fmla="*/ 1398372 w 1435946"/>
              <a:gd name="connsiteY3" fmla="*/ 183876 h 426161"/>
              <a:gd name="connsiteX4" fmla="*/ 1398371 w 1435946"/>
              <a:gd name="connsiteY4" fmla="*/ 183875 h 426161"/>
              <a:gd name="connsiteX5" fmla="*/ 848453 w 1435946"/>
              <a:gd name="connsiteY5" fmla="*/ 388412 h 426161"/>
              <a:gd name="connsiteX6" fmla="*/ 0 w 1435946"/>
              <a:gd name="connsiteY6" fmla="*/ 0 h 426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35946" h="426161">
                <a:moveTo>
                  <a:pt x="0" y="0"/>
                </a:moveTo>
                <a:lnTo>
                  <a:pt x="1434348" y="0"/>
                </a:lnTo>
                <a:lnTo>
                  <a:pt x="1435946" y="23471"/>
                </a:lnTo>
                <a:cubicBezTo>
                  <a:pt x="1434374" y="77341"/>
                  <a:pt x="1422215" y="131792"/>
                  <a:pt x="1398372" y="183876"/>
                </a:cubicBezTo>
                <a:lnTo>
                  <a:pt x="1398371" y="183875"/>
                </a:lnTo>
                <a:cubicBezTo>
                  <a:pt x="1302997" y="392212"/>
                  <a:pt x="1056790" y="483786"/>
                  <a:pt x="848453" y="388412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7455FEC8-1687-46A2-AE07-5132C6266057}"/>
              </a:ext>
            </a:extLst>
          </p:cNvPr>
          <p:cNvSpPr/>
          <p:nvPr userDrawn="1"/>
        </p:nvSpPr>
        <p:spPr>
          <a:xfrm rot="5400000">
            <a:off x="11210799" y="3702479"/>
            <a:ext cx="1379133" cy="596452"/>
          </a:xfrm>
          <a:custGeom>
            <a:avLst/>
            <a:gdLst>
              <a:gd name="connsiteX0" fmla="*/ 0 w 1379133"/>
              <a:gd name="connsiteY0" fmla="*/ 0 h 596452"/>
              <a:gd name="connsiteX1" fmla="*/ 300792 w 1379133"/>
              <a:gd name="connsiteY1" fmla="*/ 0 h 596452"/>
              <a:gd name="connsiteX2" fmla="*/ 1342574 w 1379133"/>
              <a:gd name="connsiteY2" fmla="*/ 476916 h 596452"/>
              <a:gd name="connsiteX3" fmla="*/ 1373438 w 1379133"/>
              <a:gd name="connsiteY3" fmla="*/ 559895 h 596452"/>
              <a:gd name="connsiteX4" fmla="*/ 1373437 w 1379133"/>
              <a:gd name="connsiteY4" fmla="*/ 559893 h 596452"/>
              <a:gd name="connsiteX5" fmla="*/ 1290458 w 1379133"/>
              <a:gd name="connsiteY5" fmla="*/ 590757 h 596452"/>
              <a:gd name="connsiteX6" fmla="*/ 0 w 1379133"/>
              <a:gd name="connsiteY6" fmla="*/ 0 h 596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9133" h="596452">
                <a:moveTo>
                  <a:pt x="0" y="0"/>
                </a:moveTo>
                <a:lnTo>
                  <a:pt x="300792" y="0"/>
                </a:lnTo>
                <a:lnTo>
                  <a:pt x="1342574" y="476916"/>
                </a:lnTo>
                <a:cubicBezTo>
                  <a:pt x="1374011" y="491307"/>
                  <a:pt x="1387829" y="528458"/>
                  <a:pt x="1373438" y="559895"/>
                </a:cubicBezTo>
                <a:lnTo>
                  <a:pt x="1373437" y="559893"/>
                </a:lnTo>
                <a:cubicBezTo>
                  <a:pt x="1359046" y="591330"/>
                  <a:pt x="1321895" y="605148"/>
                  <a:pt x="1290458" y="590757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6210A49-9729-4114-BB1D-7F845FED35AA}"/>
              </a:ext>
            </a:extLst>
          </p:cNvPr>
          <p:cNvSpPr/>
          <p:nvPr userDrawn="1"/>
        </p:nvSpPr>
        <p:spPr>
          <a:xfrm rot="5400000">
            <a:off x="10367810" y="5035629"/>
            <a:ext cx="2233932" cy="1401206"/>
          </a:xfrm>
          <a:custGeom>
            <a:avLst/>
            <a:gdLst>
              <a:gd name="connsiteX0" fmla="*/ 98 w 2233932"/>
              <a:gd name="connsiteY0" fmla="*/ 223744 h 1401206"/>
              <a:gd name="connsiteX1" fmla="*/ 20975 w 2233932"/>
              <a:gd name="connsiteY1" fmla="*/ 134620 h 1401206"/>
              <a:gd name="connsiteX2" fmla="*/ 326521 w 2233932"/>
              <a:gd name="connsiteY2" fmla="*/ 20975 h 1401206"/>
              <a:gd name="connsiteX3" fmla="*/ 2233932 w 2233932"/>
              <a:gd name="connsiteY3" fmla="*/ 894166 h 1401206"/>
              <a:gd name="connsiteX4" fmla="*/ 2233932 w 2233932"/>
              <a:gd name="connsiteY4" fmla="*/ 1401206 h 1401206"/>
              <a:gd name="connsiteX5" fmla="*/ 134620 w 2233932"/>
              <a:gd name="connsiteY5" fmla="*/ 440165 h 1401206"/>
              <a:gd name="connsiteX6" fmla="*/ 98 w 2233932"/>
              <a:gd name="connsiteY6" fmla="*/ 223744 h 1401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33932" h="1401206">
                <a:moveTo>
                  <a:pt x="98" y="223744"/>
                </a:moveTo>
                <a:cubicBezTo>
                  <a:pt x="971" y="193813"/>
                  <a:pt x="7727" y="163559"/>
                  <a:pt x="20975" y="134620"/>
                </a:cubicBezTo>
                <a:cubicBezTo>
                  <a:pt x="73967" y="18864"/>
                  <a:pt x="210765" y="-32017"/>
                  <a:pt x="326521" y="20975"/>
                </a:cubicBezTo>
                <a:lnTo>
                  <a:pt x="2233932" y="894166"/>
                </a:lnTo>
                <a:lnTo>
                  <a:pt x="2233932" y="1401206"/>
                </a:lnTo>
                <a:lnTo>
                  <a:pt x="134620" y="440165"/>
                </a:lnTo>
                <a:cubicBezTo>
                  <a:pt x="47803" y="400422"/>
                  <a:pt x="-2522" y="313537"/>
                  <a:pt x="98" y="223744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71F848A6-FCB3-4D25-8E45-9AD210A72BA7}"/>
              </a:ext>
            </a:extLst>
          </p:cNvPr>
          <p:cNvSpPr/>
          <p:nvPr userDrawn="1"/>
        </p:nvSpPr>
        <p:spPr>
          <a:xfrm rot="5400000">
            <a:off x="8603155" y="5096134"/>
            <a:ext cx="1943243" cy="1570884"/>
          </a:xfrm>
          <a:custGeom>
            <a:avLst/>
            <a:gdLst>
              <a:gd name="connsiteX0" fmla="*/ 176 w 1943243"/>
              <a:gd name="connsiteY0" fmla="*/ 402693 h 1570884"/>
              <a:gd name="connsiteX1" fmla="*/ 37751 w 1943243"/>
              <a:gd name="connsiteY1" fmla="*/ 242288 h 1570884"/>
              <a:gd name="connsiteX2" fmla="*/ 587669 w 1943243"/>
              <a:gd name="connsiteY2" fmla="*/ 37750 h 1570884"/>
              <a:gd name="connsiteX3" fmla="*/ 1943243 w 1943243"/>
              <a:gd name="connsiteY3" fmla="*/ 658317 h 1570884"/>
              <a:gd name="connsiteX4" fmla="*/ 1943243 w 1943243"/>
              <a:gd name="connsiteY4" fmla="*/ 1570884 h 1570884"/>
              <a:gd name="connsiteX5" fmla="*/ 242288 w 1943243"/>
              <a:gd name="connsiteY5" fmla="*/ 792206 h 1570884"/>
              <a:gd name="connsiteX6" fmla="*/ 176 w 1943243"/>
              <a:gd name="connsiteY6" fmla="*/ 402693 h 157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3243" h="1570884">
                <a:moveTo>
                  <a:pt x="176" y="402693"/>
                </a:moveTo>
                <a:cubicBezTo>
                  <a:pt x="1748" y="348823"/>
                  <a:pt x="13907" y="294372"/>
                  <a:pt x="37751" y="242288"/>
                </a:cubicBezTo>
                <a:cubicBezTo>
                  <a:pt x="133125" y="33951"/>
                  <a:pt x="379332" y="-57624"/>
                  <a:pt x="587669" y="37750"/>
                </a:cubicBezTo>
                <a:lnTo>
                  <a:pt x="1943243" y="658317"/>
                </a:lnTo>
                <a:lnTo>
                  <a:pt x="1943243" y="1570884"/>
                </a:lnTo>
                <a:lnTo>
                  <a:pt x="242288" y="792206"/>
                </a:lnTo>
                <a:cubicBezTo>
                  <a:pt x="86035" y="720675"/>
                  <a:pt x="-4539" y="564301"/>
                  <a:pt x="176" y="40269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337D2C0-58D9-433E-B75F-1FC76A4AE05C}"/>
              </a:ext>
            </a:extLst>
          </p:cNvPr>
          <p:cNvSpPr/>
          <p:nvPr userDrawn="1"/>
        </p:nvSpPr>
        <p:spPr>
          <a:xfrm rot="5400000">
            <a:off x="5266532" y="5385534"/>
            <a:ext cx="1835668" cy="1099660"/>
          </a:xfrm>
          <a:custGeom>
            <a:avLst/>
            <a:gdLst>
              <a:gd name="connsiteX0" fmla="*/ 80 w 1835668"/>
              <a:gd name="connsiteY0" fmla="*/ 181291 h 1099660"/>
              <a:gd name="connsiteX1" fmla="*/ 16996 w 1835668"/>
              <a:gd name="connsiteY1" fmla="*/ 109077 h 1099660"/>
              <a:gd name="connsiteX2" fmla="*/ 264567 w 1835668"/>
              <a:gd name="connsiteY2" fmla="*/ 16995 h 1099660"/>
              <a:gd name="connsiteX3" fmla="*/ 1835668 w 1835668"/>
              <a:gd name="connsiteY3" fmla="*/ 736228 h 1099660"/>
              <a:gd name="connsiteX4" fmla="*/ 1835668 w 1835668"/>
              <a:gd name="connsiteY4" fmla="*/ 1088369 h 1099660"/>
              <a:gd name="connsiteX5" fmla="*/ 1767388 w 1835668"/>
              <a:gd name="connsiteY5" fmla="*/ 1099660 h 1099660"/>
              <a:gd name="connsiteX6" fmla="*/ 1695174 w 1835668"/>
              <a:gd name="connsiteY6" fmla="*/ 1082744 h 1099660"/>
              <a:gd name="connsiteX7" fmla="*/ 109078 w 1835668"/>
              <a:gd name="connsiteY7" fmla="*/ 356648 h 1099660"/>
              <a:gd name="connsiteX8" fmla="*/ 80 w 1835668"/>
              <a:gd name="connsiteY8" fmla="*/ 181291 h 109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5668" h="1099660">
                <a:moveTo>
                  <a:pt x="80" y="181291"/>
                </a:moveTo>
                <a:cubicBezTo>
                  <a:pt x="788" y="157039"/>
                  <a:pt x="6262" y="132525"/>
                  <a:pt x="16996" y="109077"/>
                </a:cubicBezTo>
                <a:cubicBezTo>
                  <a:pt x="59933" y="15284"/>
                  <a:pt x="170774" y="-25942"/>
                  <a:pt x="264567" y="16995"/>
                </a:cubicBezTo>
                <a:lnTo>
                  <a:pt x="1835668" y="736228"/>
                </a:lnTo>
                <a:lnTo>
                  <a:pt x="1835668" y="1088369"/>
                </a:lnTo>
                <a:lnTo>
                  <a:pt x="1767388" y="1099660"/>
                </a:lnTo>
                <a:cubicBezTo>
                  <a:pt x="1743136" y="1098953"/>
                  <a:pt x="1718622" y="1093478"/>
                  <a:pt x="1695174" y="1082744"/>
                </a:cubicBezTo>
                <a:lnTo>
                  <a:pt x="109078" y="356648"/>
                </a:lnTo>
                <a:cubicBezTo>
                  <a:pt x="38733" y="324445"/>
                  <a:pt x="-2043" y="254046"/>
                  <a:pt x="80" y="181291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F6AB4AB8-EFCF-4F5B-A0B0-9453AF1A6037}"/>
              </a:ext>
            </a:extLst>
          </p:cNvPr>
          <p:cNvSpPr/>
          <p:nvPr userDrawn="1"/>
        </p:nvSpPr>
        <p:spPr>
          <a:xfrm rot="5400000">
            <a:off x="7169682" y="5398500"/>
            <a:ext cx="1804788" cy="1104608"/>
          </a:xfrm>
          <a:custGeom>
            <a:avLst/>
            <a:gdLst>
              <a:gd name="connsiteX0" fmla="*/ 64 w 1804788"/>
              <a:gd name="connsiteY0" fmla="*/ 222998 h 1104608"/>
              <a:gd name="connsiteX1" fmla="*/ 20687 w 1804788"/>
              <a:gd name="connsiteY1" fmla="*/ 133758 h 1104608"/>
              <a:gd name="connsiteX2" fmla="*/ 329470 w 1804788"/>
              <a:gd name="connsiteY2" fmla="*/ 21595 h 1104608"/>
              <a:gd name="connsiteX3" fmla="*/ 1755842 w 1804788"/>
              <a:gd name="connsiteY3" fmla="*/ 677309 h 1104608"/>
              <a:gd name="connsiteX4" fmla="*/ 1790478 w 1804788"/>
              <a:gd name="connsiteY4" fmla="*/ 712143 h 1104608"/>
              <a:gd name="connsiteX5" fmla="*/ 1804788 w 1804788"/>
              <a:gd name="connsiteY5" fmla="*/ 731507 h 1104608"/>
              <a:gd name="connsiteX6" fmla="*/ 1804788 w 1804788"/>
              <a:gd name="connsiteY6" fmla="*/ 1018685 h 1104608"/>
              <a:gd name="connsiteX7" fmla="*/ 1795972 w 1804788"/>
              <a:gd name="connsiteY7" fmla="*/ 1031621 h 1104608"/>
              <a:gd name="connsiteX8" fmla="*/ 1561931 w 1804788"/>
              <a:gd name="connsiteY8" fmla="*/ 1100891 h 1104608"/>
              <a:gd name="connsiteX9" fmla="*/ 137569 w 1804788"/>
              <a:gd name="connsiteY9" fmla="*/ 440785 h 1104608"/>
              <a:gd name="connsiteX10" fmla="*/ 64 w 1804788"/>
              <a:gd name="connsiteY10" fmla="*/ 222998 h 110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04788" h="1104608">
                <a:moveTo>
                  <a:pt x="64" y="222998"/>
                </a:moveTo>
                <a:cubicBezTo>
                  <a:pt x="773" y="192993"/>
                  <a:pt x="7439" y="162697"/>
                  <a:pt x="20687" y="133758"/>
                </a:cubicBezTo>
                <a:cubicBezTo>
                  <a:pt x="73679" y="18002"/>
                  <a:pt x="211926" y="-32215"/>
                  <a:pt x="329470" y="21595"/>
                </a:cubicBezTo>
                <a:cubicBezTo>
                  <a:pt x="804927" y="240166"/>
                  <a:pt x="1280385" y="458738"/>
                  <a:pt x="1755842" y="677309"/>
                </a:cubicBezTo>
                <a:cubicBezTo>
                  <a:pt x="1768680" y="688551"/>
                  <a:pt x="1780209" y="700197"/>
                  <a:pt x="1790478" y="712143"/>
                </a:cubicBezTo>
                <a:lnTo>
                  <a:pt x="1804788" y="731507"/>
                </a:lnTo>
                <a:lnTo>
                  <a:pt x="1804788" y="1018685"/>
                </a:lnTo>
                <a:lnTo>
                  <a:pt x="1795972" y="1031621"/>
                </a:lnTo>
                <a:cubicBezTo>
                  <a:pt x="1744513" y="1085099"/>
                  <a:pt x="1663073" y="1115674"/>
                  <a:pt x="1561931" y="1100891"/>
                </a:cubicBezTo>
                <a:cubicBezTo>
                  <a:pt x="1087144" y="880856"/>
                  <a:pt x="612356" y="660820"/>
                  <a:pt x="137569" y="440785"/>
                </a:cubicBezTo>
                <a:cubicBezTo>
                  <a:pt x="49411" y="400427"/>
                  <a:pt x="-2064" y="313016"/>
                  <a:pt x="64" y="222998"/>
                </a:cubicBezTo>
                <a:close/>
              </a:path>
            </a:pathLst>
          </a:custGeom>
          <a:gradFill>
            <a:gsLst>
              <a:gs pos="0">
                <a:srgbClr val="6DCCE3"/>
              </a:gs>
              <a:gs pos="41000">
                <a:srgbClr val="7C51A0"/>
              </a:gs>
              <a:gs pos="78000">
                <a:srgbClr val="EC1A3E"/>
              </a:gs>
              <a:gs pos="100000">
                <a:srgbClr val="F05B5B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DEFF7FF-3701-4639-AC6B-ED9485F82353}"/>
              </a:ext>
            </a:extLst>
          </p:cNvPr>
          <p:cNvSpPr/>
          <p:nvPr userDrawn="1"/>
        </p:nvSpPr>
        <p:spPr>
          <a:xfrm rot="5400000">
            <a:off x="11512007" y="6166613"/>
            <a:ext cx="945089" cy="428080"/>
          </a:xfrm>
          <a:custGeom>
            <a:avLst/>
            <a:gdLst>
              <a:gd name="connsiteX0" fmla="*/ 0 w 945089"/>
              <a:gd name="connsiteY0" fmla="*/ 0 h 428080"/>
              <a:gd name="connsiteX1" fmla="*/ 630322 w 945089"/>
              <a:gd name="connsiteY1" fmla="*/ 0 h 428080"/>
              <a:gd name="connsiteX2" fmla="*/ 945089 w 945089"/>
              <a:gd name="connsiteY2" fmla="*/ 144097 h 428080"/>
              <a:gd name="connsiteX3" fmla="*/ 945089 w 945089"/>
              <a:gd name="connsiteY3" fmla="*/ 428080 h 428080"/>
              <a:gd name="connsiteX4" fmla="*/ 924644 w 945089"/>
              <a:gd name="connsiteY4" fmla="*/ 423291 h 428080"/>
              <a:gd name="connsiteX5" fmla="*/ 0 w 945089"/>
              <a:gd name="connsiteY5" fmla="*/ 0 h 428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5089" h="428080">
                <a:moveTo>
                  <a:pt x="0" y="0"/>
                </a:moveTo>
                <a:lnTo>
                  <a:pt x="630322" y="0"/>
                </a:lnTo>
                <a:lnTo>
                  <a:pt x="945089" y="144097"/>
                </a:lnTo>
                <a:lnTo>
                  <a:pt x="945089" y="428080"/>
                </a:lnTo>
                <a:lnTo>
                  <a:pt x="924644" y="42329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 dirty="0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32A9BB1-D3CD-4085-B5B0-1BC21AC5B038}"/>
              </a:ext>
            </a:extLst>
          </p:cNvPr>
          <p:cNvSpPr/>
          <p:nvPr userDrawn="1"/>
        </p:nvSpPr>
        <p:spPr>
          <a:xfrm rot="5400000">
            <a:off x="10218668" y="6190339"/>
            <a:ext cx="838884" cy="486834"/>
          </a:xfrm>
          <a:custGeom>
            <a:avLst/>
            <a:gdLst>
              <a:gd name="connsiteX0" fmla="*/ 27 w 838884"/>
              <a:gd name="connsiteY0" fmla="*/ 60764 h 486834"/>
              <a:gd name="connsiteX1" fmla="*/ 5697 w 838884"/>
              <a:gd name="connsiteY1" fmla="*/ 36560 h 486834"/>
              <a:gd name="connsiteX2" fmla="*/ 88676 w 838884"/>
              <a:gd name="connsiteY2" fmla="*/ 5697 h 486834"/>
              <a:gd name="connsiteX3" fmla="*/ 838884 w 838884"/>
              <a:gd name="connsiteY3" fmla="*/ 349134 h 486834"/>
              <a:gd name="connsiteX4" fmla="*/ 838884 w 838884"/>
              <a:gd name="connsiteY4" fmla="*/ 486834 h 486834"/>
              <a:gd name="connsiteX5" fmla="*/ 36560 w 838884"/>
              <a:gd name="connsiteY5" fmla="*/ 119539 h 486834"/>
              <a:gd name="connsiteX6" fmla="*/ 27 w 838884"/>
              <a:gd name="connsiteY6" fmla="*/ 60764 h 486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884" h="486834">
                <a:moveTo>
                  <a:pt x="27" y="60764"/>
                </a:moveTo>
                <a:cubicBezTo>
                  <a:pt x="264" y="52635"/>
                  <a:pt x="2099" y="44419"/>
                  <a:pt x="5697" y="36560"/>
                </a:cubicBezTo>
                <a:cubicBezTo>
                  <a:pt x="20088" y="5123"/>
                  <a:pt x="57239" y="-8695"/>
                  <a:pt x="88676" y="5697"/>
                </a:cubicBezTo>
                <a:lnTo>
                  <a:pt x="838884" y="349134"/>
                </a:lnTo>
                <a:lnTo>
                  <a:pt x="838884" y="486834"/>
                </a:lnTo>
                <a:lnTo>
                  <a:pt x="36560" y="119539"/>
                </a:lnTo>
                <a:cubicBezTo>
                  <a:pt x="12983" y="108745"/>
                  <a:pt x="-684" y="85149"/>
                  <a:pt x="27" y="6076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2C1B395E-4CB3-4837-8C5E-404AD63AE037}"/>
              </a:ext>
            </a:extLst>
          </p:cNvPr>
          <p:cNvSpPr/>
          <p:nvPr userDrawn="1"/>
        </p:nvSpPr>
        <p:spPr>
          <a:xfrm rot="5400000">
            <a:off x="9854295" y="6322201"/>
            <a:ext cx="580722" cy="481272"/>
          </a:xfrm>
          <a:custGeom>
            <a:avLst/>
            <a:gdLst>
              <a:gd name="connsiteX0" fmla="*/ 56 w 580722"/>
              <a:gd name="connsiteY0" fmla="*/ 127332 h 481272"/>
              <a:gd name="connsiteX1" fmla="*/ 11937 w 580722"/>
              <a:gd name="connsiteY1" fmla="*/ 76612 h 481272"/>
              <a:gd name="connsiteX2" fmla="*/ 185821 w 580722"/>
              <a:gd name="connsiteY2" fmla="*/ 11937 h 481272"/>
              <a:gd name="connsiteX3" fmla="*/ 580722 w 580722"/>
              <a:gd name="connsiteY3" fmla="*/ 192718 h 481272"/>
              <a:gd name="connsiteX4" fmla="*/ 580722 w 580722"/>
              <a:gd name="connsiteY4" fmla="*/ 481272 h 481272"/>
              <a:gd name="connsiteX5" fmla="*/ 76611 w 580722"/>
              <a:gd name="connsiteY5" fmla="*/ 250496 h 481272"/>
              <a:gd name="connsiteX6" fmla="*/ 56 w 580722"/>
              <a:gd name="connsiteY6" fmla="*/ 127332 h 48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0722" h="481272">
                <a:moveTo>
                  <a:pt x="56" y="127332"/>
                </a:moveTo>
                <a:cubicBezTo>
                  <a:pt x="552" y="110298"/>
                  <a:pt x="4397" y="93081"/>
                  <a:pt x="11937" y="76612"/>
                </a:cubicBezTo>
                <a:cubicBezTo>
                  <a:pt x="42094" y="10735"/>
                  <a:pt x="119944" y="-18220"/>
                  <a:pt x="185821" y="11937"/>
                </a:cubicBezTo>
                <a:lnTo>
                  <a:pt x="580722" y="192718"/>
                </a:lnTo>
                <a:lnTo>
                  <a:pt x="580722" y="481272"/>
                </a:lnTo>
                <a:lnTo>
                  <a:pt x="76611" y="250496"/>
                </a:lnTo>
                <a:cubicBezTo>
                  <a:pt x="27204" y="227877"/>
                  <a:pt x="-1436" y="178432"/>
                  <a:pt x="56" y="127332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6675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 preserve="1">
  <p:cSld name="1_Title slide 1 1">
    <p:bg>
      <p:bgPr>
        <a:solidFill>
          <a:schemeClr val="bg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subTitle" idx="1"/>
          </p:nvPr>
        </p:nvSpPr>
        <p:spPr>
          <a:xfrm>
            <a:off x="680690" y="3572717"/>
            <a:ext cx="10832211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>
                <a:solidFill>
                  <a:srgbClr val="666666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2400">
                <a:solidFill>
                  <a:srgbClr val="66666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28" name="Google Shape;28;p4"/>
          <p:cNvCxnSpPr/>
          <p:nvPr/>
        </p:nvCxnSpPr>
        <p:spPr>
          <a:xfrm>
            <a:off x="888282" y="3340067"/>
            <a:ext cx="888116" cy="0"/>
          </a:xfrm>
          <a:prstGeom prst="straightConnector1">
            <a:avLst/>
          </a:prstGeom>
          <a:noFill/>
          <a:ln w="28575" cap="flat" cmpd="sng">
            <a:solidFill>
              <a:srgbClr val="F05B5B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9" name="Google Shape;29;p4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908" y="5747771"/>
            <a:ext cx="2190353" cy="58253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BCD946-67D5-4C62-BD40-61B5C3CB530F}"/>
              </a:ext>
            </a:extLst>
          </p:cNvPr>
          <p:cNvSpPr txBox="1"/>
          <p:nvPr userDrawn="1"/>
        </p:nvSpPr>
        <p:spPr>
          <a:xfrm>
            <a:off x="9743535" y="5945579"/>
            <a:ext cx="998671" cy="16421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IN" sz="1067" dirty="0">
                <a:solidFill>
                  <a:schemeClr val="accent1"/>
                </a:solidFill>
                <a:latin typeface="+mn-lt"/>
              </a:rPr>
              <a:t>http://affine.ai/</a:t>
            </a:r>
          </a:p>
        </p:txBody>
      </p:sp>
    </p:spTree>
    <p:extLst>
      <p:ext uri="{BB962C8B-B14F-4D97-AF65-F5344CB8AC3E}">
        <p14:creationId xmlns:p14="http://schemas.microsoft.com/office/powerpoint/2010/main" val="2409256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1_Title and 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7"/>
          <p:cNvPicPr preferRelativeResize="0"/>
          <p:nvPr/>
        </p:nvPicPr>
        <p:blipFill>
          <a:blip r:embed="rId2" cstate="screen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75700" y="2"/>
            <a:ext cx="7090479" cy="6710367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15654" y="593367"/>
            <a:ext cx="1136228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415654" y="1536633"/>
            <a:ext cx="1136228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467"/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467"/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467"/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467"/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67"/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467"/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sz="100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Google Shape;35;p5">
            <a:extLst>
              <a:ext uri="{FF2B5EF4-FFF2-40B4-BE49-F238E27FC236}">
                <a16:creationId xmlns:a16="http://schemas.microsoft.com/office/drawing/2014/main" id="{B0B09854-5CE7-4DAD-B601-996A709DDA24}"/>
              </a:ext>
            </a:extLst>
          </p:cNvPr>
          <p:cNvPicPr preferRelativeResize="0"/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6693133"/>
            <a:ext cx="12193588" cy="1648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7742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 - 1" preserve="1">
  <p:cSld name="1_Title and Image - 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415655" y="593367"/>
            <a:ext cx="5333893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55" name="Google Shape;55;p9"/>
          <p:cNvSpPr txBox="1">
            <a:spLocks noGrp="1"/>
          </p:cNvSpPr>
          <p:nvPr>
            <p:ph type="body" idx="1"/>
          </p:nvPr>
        </p:nvSpPr>
        <p:spPr>
          <a:xfrm>
            <a:off x="415654" y="1536633"/>
            <a:ext cx="5333895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389457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000"/>
              <a:buChar char="●"/>
              <a:defRPr sz="1333">
                <a:solidFill>
                  <a:schemeClr val="tx2"/>
                </a:solidFill>
              </a:defRPr>
            </a:lvl1pPr>
            <a:lvl2pPr marL="1219170" lvl="1" indent="-389457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333"/>
            </a:lvl2pPr>
            <a:lvl3pPr marL="1828754" lvl="2" indent="-389457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333"/>
            </a:lvl3pPr>
            <a:lvl4pPr marL="2438339" lvl="3" indent="-389457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333"/>
            </a:lvl4pPr>
            <a:lvl5pPr marL="3047924" lvl="4" indent="-389457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333"/>
            </a:lvl5pPr>
            <a:lvl6pPr marL="3657509" lvl="5" indent="-389457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333"/>
            </a:lvl6pPr>
            <a:lvl7pPr marL="4267093" lvl="6" indent="-389457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333"/>
            </a:lvl7pPr>
            <a:lvl8pPr marL="4876678" lvl="7" indent="-389457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333"/>
            </a:lvl8pPr>
            <a:lvl9pPr marL="5486263" lvl="8" indent="-389457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100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2"/>
          </p:nvPr>
        </p:nvSpPr>
        <p:spPr>
          <a:xfrm>
            <a:off x="6318656" y="4418833"/>
            <a:ext cx="4952645" cy="16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372524" rtl="0">
              <a:spcBef>
                <a:spcPts val="0"/>
              </a:spcBef>
              <a:spcAft>
                <a:spcPts val="0"/>
              </a:spcAft>
              <a:buClr>
                <a:srgbClr val="F05B5B"/>
              </a:buClr>
              <a:buSzPts val="800"/>
              <a:buFont typeface="Montserrat Medium"/>
              <a:buChar char="●"/>
              <a:defRPr sz="1067">
                <a:solidFill>
                  <a:srgbClr val="F05B5B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1219170" lvl="1" indent="-372524" rtl="0">
              <a:spcBef>
                <a:spcPts val="0"/>
              </a:spcBef>
              <a:spcAft>
                <a:spcPts val="0"/>
              </a:spcAft>
              <a:buClr>
                <a:srgbClr val="F05B5B"/>
              </a:buClr>
              <a:buSzPts val="800"/>
              <a:buFont typeface="Montserrat Medium"/>
              <a:buChar char="○"/>
              <a:defRPr sz="1067">
                <a:solidFill>
                  <a:srgbClr val="F05B5B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828754" lvl="2" indent="-372524" rtl="0">
              <a:spcBef>
                <a:spcPts val="0"/>
              </a:spcBef>
              <a:spcAft>
                <a:spcPts val="0"/>
              </a:spcAft>
              <a:buClr>
                <a:srgbClr val="F05B5B"/>
              </a:buClr>
              <a:buSzPts val="800"/>
              <a:buFont typeface="Montserrat Medium"/>
              <a:buChar char="■"/>
              <a:defRPr sz="1067">
                <a:solidFill>
                  <a:srgbClr val="F05B5B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2438339" lvl="3" indent="-372524" rtl="0">
              <a:spcBef>
                <a:spcPts val="0"/>
              </a:spcBef>
              <a:spcAft>
                <a:spcPts val="0"/>
              </a:spcAft>
              <a:buClr>
                <a:srgbClr val="F05B5B"/>
              </a:buClr>
              <a:buSzPts val="800"/>
              <a:buFont typeface="Montserrat Medium"/>
              <a:buChar char="●"/>
              <a:defRPr sz="1067">
                <a:solidFill>
                  <a:srgbClr val="F05B5B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3047924" lvl="4" indent="-372524" rtl="0">
              <a:spcBef>
                <a:spcPts val="0"/>
              </a:spcBef>
              <a:spcAft>
                <a:spcPts val="0"/>
              </a:spcAft>
              <a:buClr>
                <a:srgbClr val="F05B5B"/>
              </a:buClr>
              <a:buSzPts val="800"/>
              <a:buFont typeface="Montserrat Medium"/>
              <a:buChar char="○"/>
              <a:defRPr sz="1067">
                <a:solidFill>
                  <a:srgbClr val="F05B5B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3657509" lvl="5" indent="-372524" rtl="0">
              <a:spcBef>
                <a:spcPts val="0"/>
              </a:spcBef>
              <a:spcAft>
                <a:spcPts val="0"/>
              </a:spcAft>
              <a:buClr>
                <a:srgbClr val="F05B5B"/>
              </a:buClr>
              <a:buSzPts val="800"/>
              <a:buFont typeface="Montserrat Medium"/>
              <a:buChar char="■"/>
              <a:defRPr sz="1067">
                <a:solidFill>
                  <a:srgbClr val="F05B5B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4267093" lvl="6" indent="-372524" rtl="0">
              <a:spcBef>
                <a:spcPts val="0"/>
              </a:spcBef>
              <a:spcAft>
                <a:spcPts val="0"/>
              </a:spcAft>
              <a:buClr>
                <a:srgbClr val="F05B5B"/>
              </a:buClr>
              <a:buSzPts val="800"/>
              <a:buFont typeface="Montserrat Medium"/>
              <a:buChar char="●"/>
              <a:defRPr sz="1067">
                <a:solidFill>
                  <a:srgbClr val="F05B5B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4876678" lvl="7" indent="-372524" rtl="0">
              <a:spcBef>
                <a:spcPts val="0"/>
              </a:spcBef>
              <a:spcAft>
                <a:spcPts val="0"/>
              </a:spcAft>
              <a:buClr>
                <a:srgbClr val="F05B5B"/>
              </a:buClr>
              <a:buSzPts val="800"/>
              <a:buFont typeface="Montserrat Medium"/>
              <a:buChar char="○"/>
              <a:defRPr sz="1067">
                <a:solidFill>
                  <a:srgbClr val="F05B5B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5486263" lvl="8" indent="-372524" rtl="0">
              <a:spcBef>
                <a:spcPts val="0"/>
              </a:spcBef>
              <a:spcAft>
                <a:spcPts val="0"/>
              </a:spcAft>
              <a:buClr>
                <a:srgbClr val="F05B5B"/>
              </a:buClr>
              <a:buSzPts val="800"/>
              <a:buFont typeface="Montserrat Medium"/>
              <a:buChar char="■"/>
              <a:defRPr sz="1067">
                <a:solidFill>
                  <a:srgbClr val="F05B5B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9" name="Google Shape;59;p9"/>
          <p:cNvPicPr preferRelativeResize="0"/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479" y="6160473"/>
            <a:ext cx="1425919" cy="379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" name="Google Shape;60;p9"/>
          <p:cNvCxnSpPr/>
          <p:nvPr/>
        </p:nvCxnSpPr>
        <p:spPr>
          <a:xfrm>
            <a:off x="2311368" y="6374300"/>
            <a:ext cx="9213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" name="Google Shape;15;p2">
            <a:extLst>
              <a:ext uri="{FF2B5EF4-FFF2-40B4-BE49-F238E27FC236}">
                <a16:creationId xmlns:a16="http://schemas.microsoft.com/office/drawing/2014/main" id="{B8425F7F-8F74-4D01-85A5-D66552EEDD50}"/>
              </a:ext>
            </a:extLst>
          </p:cNvPr>
          <p:cNvPicPr preferRelativeResize="0"/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V="1">
            <a:off x="-3351139" y="3341971"/>
            <a:ext cx="6867169" cy="16488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F0BDFD-578D-482E-A84C-5FAB24136A67}"/>
              </a:ext>
            </a:extLst>
          </p:cNvPr>
          <p:cNvSpPr txBox="1"/>
          <p:nvPr userDrawn="1"/>
        </p:nvSpPr>
        <p:spPr>
          <a:xfrm>
            <a:off x="5498875" y="6539706"/>
            <a:ext cx="1195840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1000" dirty="0">
                <a:latin typeface="+mn-lt"/>
              </a:rPr>
              <a:t>Affine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80915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 - 1" preserve="1" userDrawn="1">
  <p:cSld name="1_Title and Image - 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 hasCustomPrompt="1"/>
          </p:nvPr>
        </p:nvSpPr>
        <p:spPr>
          <a:xfrm>
            <a:off x="2207638" y="222176"/>
            <a:ext cx="5553177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6400" cap="all" baseline="0">
                <a:gradFill>
                  <a:gsLst>
                    <a:gs pos="0">
                      <a:schemeClr val="accent6"/>
                    </a:gs>
                    <a:gs pos="20000">
                      <a:schemeClr val="accent2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CONTENTS </a:t>
            </a:r>
            <a:endParaRPr dirty="0"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100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59" name="Google Shape;59;p9"/>
          <p:cNvPicPr preferRelativeResize="0"/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9210" y="6160473"/>
            <a:ext cx="1425919" cy="379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" name="Google Shape;60;p9"/>
          <p:cNvCxnSpPr>
            <a:cxnSpLocks/>
          </p:cNvCxnSpPr>
          <p:nvPr/>
        </p:nvCxnSpPr>
        <p:spPr>
          <a:xfrm>
            <a:off x="3810496" y="6374300"/>
            <a:ext cx="7714071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" name="Google Shape;15;p2">
            <a:extLst>
              <a:ext uri="{FF2B5EF4-FFF2-40B4-BE49-F238E27FC236}">
                <a16:creationId xmlns:a16="http://schemas.microsoft.com/office/drawing/2014/main" id="{B8425F7F-8F74-4D01-85A5-D66552EEDD50}"/>
              </a:ext>
            </a:extLst>
          </p:cNvPr>
          <p:cNvPicPr preferRelativeResize="0"/>
          <p:nvPr userDrawn="1"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V="1">
            <a:off x="-3351139" y="3341971"/>
            <a:ext cx="6867169" cy="16488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F0BDFD-578D-482E-A84C-5FAB24136A67}"/>
              </a:ext>
            </a:extLst>
          </p:cNvPr>
          <p:cNvSpPr txBox="1"/>
          <p:nvPr userDrawn="1"/>
        </p:nvSpPr>
        <p:spPr>
          <a:xfrm>
            <a:off x="5498875" y="6539706"/>
            <a:ext cx="1195840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1000" dirty="0">
                <a:latin typeface="+mn-lt"/>
              </a:rPr>
              <a:t>Affine Confidential</a:t>
            </a:r>
          </a:p>
        </p:txBody>
      </p:sp>
      <p:pic>
        <p:nvPicPr>
          <p:cNvPr id="10" name="Google Shape;183;p30">
            <a:extLst>
              <a:ext uri="{FF2B5EF4-FFF2-40B4-BE49-F238E27FC236}">
                <a16:creationId xmlns:a16="http://schemas.microsoft.com/office/drawing/2014/main" id="{14329517-90B0-4931-976A-04A4EA831F2C}"/>
              </a:ext>
            </a:extLst>
          </p:cNvPr>
          <p:cNvPicPr preferRelativeResize="0"/>
          <p:nvPr userDrawn="1"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9290"/>
          <a:stretch/>
        </p:blipFill>
        <p:spPr>
          <a:xfrm>
            <a:off x="163811" y="2"/>
            <a:ext cx="1871588" cy="68580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0904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39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 - 2" preserve="1" userDrawn="1">
  <p:cSld name="1_Title and Image - 2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15654" y="3357356"/>
            <a:ext cx="5333895" cy="1602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F29EE4-C071-460C-939F-F40E254F65DD}"/>
              </a:ext>
            </a:extLst>
          </p:cNvPr>
          <p:cNvSpPr txBox="1"/>
          <p:nvPr userDrawn="1"/>
        </p:nvSpPr>
        <p:spPr>
          <a:xfrm>
            <a:off x="4691786" y="6539706"/>
            <a:ext cx="1279196" cy="16421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1067" dirty="0">
                <a:latin typeface="+mn-lt"/>
              </a:rPr>
              <a:t>Affine Confidential</a:t>
            </a:r>
          </a:p>
        </p:txBody>
      </p:sp>
      <p:pic>
        <p:nvPicPr>
          <p:cNvPr id="13" name="Google Shape;70;p11">
            <a:extLst>
              <a:ext uri="{FF2B5EF4-FFF2-40B4-BE49-F238E27FC236}">
                <a16:creationId xmlns:a16="http://schemas.microsoft.com/office/drawing/2014/main" id="{A7D9E582-9D3B-406B-82F0-D6057D2FD14B}"/>
              </a:ext>
            </a:extLst>
          </p:cNvPr>
          <p:cNvPicPr preferRelativeResize="0"/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479" y="6171073"/>
            <a:ext cx="1425919" cy="379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mesh net in pink and purple hue forming a 3D outline">
            <a:extLst>
              <a:ext uri="{FF2B5EF4-FFF2-40B4-BE49-F238E27FC236}">
                <a16:creationId xmlns:a16="http://schemas.microsoft.com/office/drawing/2014/main" id="{7D60838F-0BE4-42CE-9D15-E94CB2EAE4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167041" y="2238711"/>
            <a:ext cx="7915026" cy="4619457"/>
          </a:xfrm>
          <a:prstGeom prst="rect">
            <a:avLst/>
          </a:prstGeom>
        </p:spPr>
      </p:pic>
      <p:pic>
        <p:nvPicPr>
          <p:cNvPr id="15" name="Picture 14" descr="Logo, company name&#10;&#10;Description automatically generated">
            <a:extLst>
              <a:ext uri="{FF2B5EF4-FFF2-40B4-BE49-F238E27FC236}">
                <a16:creationId xmlns:a16="http://schemas.microsoft.com/office/drawing/2014/main" id="{2FB74E16-1BAA-4C12-ABE2-8AB0114E61A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4890" y="6863"/>
            <a:ext cx="4881314" cy="221581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6733C83-85A8-451E-B1B6-5D1FDCC45769}"/>
              </a:ext>
            </a:extLst>
          </p:cNvPr>
          <p:cNvSpPr/>
          <p:nvPr userDrawn="1"/>
        </p:nvSpPr>
        <p:spPr>
          <a:xfrm>
            <a:off x="163811" y="2238711"/>
            <a:ext cx="7915026" cy="4619457"/>
          </a:xfrm>
          <a:prstGeom prst="rect">
            <a:avLst/>
          </a:prstGeom>
          <a:solidFill>
            <a:schemeClr val="bg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Google Shape;85;p14">
            <a:extLst>
              <a:ext uri="{FF2B5EF4-FFF2-40B4-BE49-F238E27FC236}">
                <a16:creationId xmlns:a16="http://schemas.microsoft.com/office/drawing/2014/main" id="{5902A2C5-4FEA-4A0D-B59B-8229447E0F98}"/>
              </a:ext>
            </a:extLst>
          </p:cNvPr>
          <p:cNvSpPr/>
          <p:nvPr userDrawn="1"/>
        </p:nvSpPr>
        <p:spPr>
          <a:xfrm>
            <a:off x="7921487" y="100"/>
            <a:ext cx="4272101" cy="6858000"/>
          </a:xfrm>
          <a:prstGeom prst="rect">
            <a:avLst/>
          </a:prstGeom>
          <a:solidFill>
            <a:srgbClr val="27203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 dirty="0"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1000">
                <a:solidFill>
                  <a:schemeClr val="bg1"/>
                </a:solidFill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Google Shape;15;p2">
            <a:extLst>
              <a:ext uri="{FF2B5EF4-FFF2-40B4-BE49-F238E27FC236}">
                <a16:creationId xmlns:a16="http://schemas.microsoft.com/office/drawing/2014/main" id="{FC5A3FF5-453A-416A-926E-4B9763D7E884}"/>
              </a:ext>
            </a:extLst>
          </p:cNvPr>
          <p:cNvPicPr preferRelativeResize="0"/>
          <p:nvPr userDrawn="1"/>
        </p:nvPicPr>
        <p:blipFill>
          <a:blip r:embed="rId5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V="1">
            <a:off x="-3351139" y="3341971"/>
            <a:ext cx="6867169" cy="1648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1408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 - 2" preserve="1" userDrawn="1">
  <p:cSld name="1_Title and Image - 2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15654" y="3357356"/>
            <a:ext cx="5333895" cy="1602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1000"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Google Shape;15;p2">
            <a:extLst>
              <a:ext uri="{FF2B5EF4-FFF2-40B4-BE49-F238E27FC236}">
                <a16:creationId xmlns:a16="http://schemas.microsoft.com/office/drawing/2014/main" id="{FC5A3FF5-453A-416A-926E-4B9763D7E884}"/>
              </a:ext>
            </a:extLst>
          </p:cNvPr>
          <p:cNvPicPr preferRelativeResize="0"/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 flipV="1">
            <a:off x="-3351139" y="3341971"/>
            <a:ext cx="6867169" cy="1648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" name="Google Shape;60;p9">
            <a:extLst>
              <a:ext uri="{FF2B5EF4-FFF2-40B4-BE49-F238E27FC236}">
                <a16:creationId xmlns:a16="http://schemas.microsoft.com/office/drawing/2014/main" id="{EA6D1A88-87AC-48CC-9235-F9C428F9F609}"/>
              </a:ext>
            </a:extLst>
          </p:cNvPr>
          <p:cNvCxnSpPr/>
          <p:nvPr userDrawn="1"/>
        </p:nvCxnSpPr>
        <p:spPr>
          <a:xfrm>
            <a:off x="2311368" y="6374300"/>
            <a:ext cx="9213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8F29EE4-C071-460C-939F-F40E254F65DD}"/>
              </a:ext>
            </a:extLst>
          </p:cNvPr>
          <p:cNvSpPr txBox="1"/>
          <p:nvPr userDrawn="1"/>
        </p:nvSpPr>
        <p:spPr>
          <a:xfrm>
            <a:off x="4733464" y="6539706"/>
            <a:ext cx="1195840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sz="1000" dirty="0">
                <a:latin typeface="+mn-lt"/>
              </a:rPr>
              <a:t>Affine Confidential</a:t>
            </a:r>
          </a:p>
        </p:txBody>
      </p:sp>
      <p:pic>
        <p:nvPicPr>
          <p:cNvPr id="12" name="Google Shape;70;p11">
            <a:extLst>
              <a:ext uri="{FF2B5EF4-FFF2-40B4-BE49-F238E27FC236}">
                <a16:creationId xmlns:a16="http://schemas.microsoft.com/office/drawing/2014/main" id="{EE398EB1-C3AE-48A6-BA47-D42133060BF8}"/>
              </a:ext>
            </a:extLst>
          </p:cNvPr>
          <p:cNvPicPr preferRelativeResize="0"/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479" y="6171073"/>
            <a:ext cx="1425919" cy="3792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3983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67">
                <a:solidFill>
                  <a:schemeClr val="dk1"/>
                </a:solidFill>
                <a:latin typeface="+mn-lt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AA059E-C8F6-49ED-8FDB-BC3FEFE10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309" y="366186"/>
            <a:ext cx="10516970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1917F2-5D03-40AE-B3A4-320FF3311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309" y="1826684"/>
            <a:ext cx="10516970" cy="434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49" r:id="rId2"/>
    <p:sldLayoutId id="2147483711" r:id="rId3"/>
    <p:sldLayoutId id="2147483672" r:id="rId4"/>
    <p:sldLayoutId id="2147483677" r:id="rId5"/>
    <p:sldLayoutId id="2147483679" r:id="rId6"/>
    <p:sldLayoutId id="2147483670" r:id="rId7"/>
    <p:sldLayoutId id="2147483681" r:id="rId8"/>
    <p:sldLayoutId id="2147483671" r:id="rId9"/>
    <p:sldLayoutId id="2147483683" r:id="rId10"/>
    <p:sldLayoutId id="2147483709" r:id="rId11"/>
    <p:sldLayoutId id="2147483708" r:id="rId12"/>
    <p:sldLayoutId id="2147483706" r:id="rId13"/>
    <p:sldLayoutId id="2147483669" r:id="rId14"/>
    <p:sldLayoutId id="2147483707" r:id="rId15"/>
    <p:sldLayoutId id="2147483687" r:id="rId16"/>
    <p:sldLayoutId id="2147483660" r:id="rId17"/>
    <p:sldLayoutId id="2147483663" r:id="rId18"/>
    <p:sldLayoutId id="2147483664" r:id="rId19"/>
    <p:sldLayoutId id="2147483693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667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287993" marR="0" lvl="0" indent="-287993" algn="l" rtl="0" eaLnBrk="1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2"/>
        </a:buClr>
        <a:buSzPct val="130000"/>
        <a:buFont typeface="Arial" panose="020B0604020202020204" pitchFamily="34" charset="0"/>
        <a:buChar char="•"/>
        <a:defRPr lang="en-US" sz="1600" b="0" i="0" u="none" strike="noStrike" cap="none" dirty="0" smtClean="0">
          <a:solidFill>
            <a:schemeClr val="tx2"/>
          </a:solidFill>
          <a:latin typeface="Montserrat"/>
          <a:ea typeface="Montserrat"/>
          <a:cs typeface="Arial"/>
          <a:sym typeface="Montserrat"/>
        </a:defRPr>
      </a:lvl1pPr>
      <a:lvl2pPr marL="575986" marR="0" lvl="1" indent="-287993" algn="l" rtl="0" eaLnBrk="1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2"/>
        </a:buClr>
        <a:buSzPct val="100000"/>
        <a:buFont typeface="Courier New" panose="02070309020205020404" pitchFamily="49" charset="0"/>
        <a:buChar char="o"/>
        <a:defRPr sz="1600" b="0" i="0" u="none" strike="noStrike" cap="none">
          <a:solidFill>
            <a:schemeClr val="tx2"/>
          </a:solidFill>
          <a:latin typeface="+mn-lt"/>
          <a:ea typeface="Arial"/>
          <a:cs typeface="Arial"/>
          <a:sym typeface="Arial"/>
        </a:defRPr>
      </a:lvl2pPr>
      <a:lvl3pPr marL="863978" marR="0" lvl="2" indent="-287993" algn="l" rtl="0" eaLnBrk="1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2"/>
        </a:buClr>
        <a:buSzPct val="100000"/>
        <a:buFont typeface="Wingdings" panose="05000000000000000000" pitchFamily="2" charset="2"/>
        <a:buChar char="§"/>
        <a:defRPr sz="1600" b="0" i="0" u="none" strike="noStrike" cap="none">
          <a:solidFill>
            <a:schemeClr val="tx2"/>
          </a:solidFill>
          <a:latin typeface="+mn-lt"/>
          <a:ea typeface="Arial"/>
          <a:cs typeface="Arial"/>
          <a:sym typeface="Arial"/>
        </a:defRPr>
      </a:lvl3pPr>
      <a:lvl4pPr marL="1151971" marR="0" lvl="3" indent="-287993" algn="l" rtl="0" eaLnBrk="1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1600" b="0" i="0" u="none" strike="noStrike" cap="none">
          <a:solidFill>
            <a:schemeClr val="tx2"/>
          </a:solidFill>
          <a:latin typeface="+mn-lt"/>
          <a:ea typeface="Arial"/>
          <a:cs typeface="Arial"/>
          <a:sym typeface="Arial"/>
        </a:defRPr>
      </a:lvl4pPr>
      <a:lvl5pPr marL="228594" marR="0" lvl="4" indent="-228594" algn="l" rtl="0" eaLnBrk="1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1600" b="0" i="0" u="none" strike="noStrike" cap="none">
          <a:solidFill>
            <a:schemeClr val="tx2"/>
          </a:solidFill>
          <a:latin typeface="+mn-lt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67">
                <a:solidFill>
                  <a:schemeClr val="dk1"/>
                </a:solidFill>
                <a:latin typeface="+mn-lt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AA059E-C8F6-49ED-8FDB-BC3FEFE10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309" y="366186"/>
            <a:ext cx="10516970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1917F2-5D03-40AE-B3A4-320FF3311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309" y="1826684"/>
            <a:ext cx="10516970" cy="434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01078721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3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667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287993" marR="0" lvl="0" indent="-287993" algn="l" rtl="0" eaLnBrk="1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2"/>
        </a:buClr>
        <a:buSzPct val="130000"/>
        <a:buFont typeface="Arial" panose="020B0604020202020204" pitchFamily="34" charset="0"/>
        <a:buChar char="•"/>
        <a:defRPr lang="en-US" sz="1600" b="0" i="0" u="none" strike="noStrike" cap="none" dirty="0" smtClean="0">
          <a:solidFill>
            <a:schemeClr val="tx2"/>
          </a:solidFill>
          <a:latin typeface="Montserrat"/>
          <a:ea typeface="Montserrat"/>
          <a:cs typeface="Arial"/>
          <a:sym typeface="Montserrat"/>
        </a:defRPr>
      </a:lvl1pPr>
      <a:lvl2pPr marL="575986" marR="0" lvl="1" indent="-287993" algn="l" rtl="0" eaLnBrk="1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2"/>
        </a:buClr>
        <a:buSzPct val="100000"/>
        <a:buFont typeface="Courier New" panose="02070309020205020404" pitchFamily="49" charset="0"/>
        <a:buChar char="o"/>
        <a:defRPr sz="1600" b="0" i="0" u="none" strike="noStrike" cap="none">
          <a:solidFill>
            <a:schemeClr val="tx2"/>
          </a:solidFill>
          <a:latin typeface="+mn-lt"/>
          <a:ea typeface="Arial"/>
          <a:cs typeface="Arial"/>
          <a:sym typeface="Arial"/>
        </a:defRPr>
      </a:lvl2pPr>
      <a:lvl3pPr marL="863978" marR="0" lvl="2" indent="-287993" algn="l" rtl="0" eaLnBrk="1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2"/>
        </a:buClr>
        <a:buSzPct val="100000"/>
        <a:buFont typeface="Wingdings" panose="05000000000000000000" pitchFamily="2" charset="2"/>
        <a:buChar char="§"/>
        <a:defRPr sz="1600" b="0" i="0" u="none" strike="noStrike" cap="none">
          <a:solidFill>
            <a:schemeClr val="tx2"/>
          </a:solidFill>
          <a:latin typeface="+mn-lt"/>
          <a:ea typeface="Arial"/>
          <a:cs typeface="Arial"/>
          <a:sym typeface="Arial"/>
        </a:defRPr>
      </a:lvl3pPr>
      <a:lvl4pPr marL="1151971" marR="0" lvl="3" indent="-287993" algn="l" rtl="0" eaLnBrk="1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1600" b="0" i="0" u="none" strike="noStrike" cap="none">
          <a:solidFill>
            <a:schemeClr val="tx2"/>
          </a:solidFill>
          <a:latin typeface="+mn-lt"/>
          <a:ea typeface="Arial"/>
          <a:cs typeface="Arial"/>
          <a:sym typeface="Arial"/>
        </a:defRPr>
      </a:lvl4pPr>
      <a:lvl5pPr marL="228594" marR="0" lvl="4" indent="-228594" algn="l" rtl="0" eaLnBrk="1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1600" b="0" i="0" u="none" strike="noStrike" cap="none">
          <a:solidFill>
            <a:schemeClr val="tx2"/>
          </a:solidFill>
          <a:latin typeface="+mn-lt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ctrTitle"/>
          </p:nvPr>
        </p:nvSpPr>
        <p:spPr>
          <a:xfrm>
            <a:off x="680690" y="1426435"/>
            <a:ext cx="6415539" cy="2118000"/>
          </a:xfr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-GB" sz="4400" dirty="0">
                <a:gradFill flip="none" rotWithShape="1">
                  <a:gsLst>
                    <a:gs pos="11000">
                      <a:srgbClr val="7C51A0"/>
                    </a:gs>
                    <a:gs pos="78000">
                      <a:srgbClr val="EC1A3E"/>
                    </a:gs>
                    <a:gs pos="100000">
                      <a:srgbClr val="F05B5B"/>
                    </a:gs>
                  </a:gsLst>
                  <a:lin ang="10800000" scaled="1"/>
                  <a:tileRect/>
                </a:gradFill>
              </a:rPr>
              <a:t>Splunk Basics</a:t>
            </a:r>
            <a:br>
              <a:rPr lang="en-GB" sz="4400" dirty="0">
                <a:gradFill flip="none" rotWithShape="1">
                  <a:gsLst>
                    <a:gs pos="11000">
                      <a:srgbClr val="7C51A0"/>
                    </a:gs>
                    <a:gs pos="78000">
                      <a:srgbClr val="EC1A3E"/>
                    </a:gs>
                    <a:gs pos="100000">
                      <a:srgbClr val="F05B5B"/>
                    </a:gs>
                  </a:gsLst>
                  <a:lin ang="10800000" scaled="1"/>
                  <a:tileRect/>
                </a:gradFill>
              </a:rPr>
            </a:br>
            <a:endParaRPr lang="en-GB" sz="4400" dirty="0">
              <a:gradFill flip="none" rotWithShape="1">
                <a:gsLst>
                  <a:gs pos="11000">
                    <a:srgbClr val="7C51A0"/>
                  </a:gs>
                  <a:gs pos="78000">
                    <a:srgbClr val="EC1A3E"/>
                  </a:gs>
                  <a:gs pos="100000">
                    <a:srgbClr val="F05B5B"/>
                  </a:gs>
                </a:gsLst>
                <a:lin ang="10800000" scaled="1"/>
                <a:tileRect/>
              </a:gra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Rename Command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2008E8-7259-C71C-2B1C-DB5F81332805}"/>
              </a:ext>
            </a:extLst>
          </p:cNvPr>
          <p:cNvSpPr txBox="1">
            <a:spLocks/>
          </p:cNvSpPr>
          <p:nvPr/>
        </p:nvSpPr>
        <p:spPr>
          <a:xfrm>
            <a:off x="415654" y="1302600"/>
            <a:ext cx="8267296" cy="1396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7993" marR="0" lvl="0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30000"/>
              <a:buFont typeface="Arial" panose="020B0604020202020204" pitchFamily="34" charset="0"/>
              <a:buChar char="•"/>
              <a:defRPr lang="en-US" sz="1600" b="0" i="0" u="none" strike="noStrike" cap="none" dirty="0" smtClean="0">
                <a:solidFill>
                  <a:schemeClr val="tx2"/>
                </a:solidFill>
                <a:latin typeface="Montserrat"/>
                <a:ea typeface="Montserrat"/>
                <a:cs typeface="Arial"/>
                <a:sym typeface="Montserrat"/>
              </a:defRPr>
            </a:lvl1pPr>
            <a:lvl2pPr marL="575986" marR="0" lvl="1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863978" marR="0" lvl="2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1151971" marR="0" lvl="3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228594" marR="0" lvl="4" indent="-22859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The rename command is used to rename one or more fields.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Syntax- </a:t>
            </a:r>
            <a:r>
              <a:rPr lang="en-US" sz="2000" b="1" i="1" dirty="0">
                <a:solidFill>
                  <a:schemeClr val="tx1"/>
                </a:solidFill>
              </a:rPr>
              <a:t>table &lt;field&gt; AS &lt;</a:t>
            </a:r>
            <a:r>
              <a:rPr lang="en-US" sz="2000" b="1" i="1" dirty="0" err="1">
                <a:solidFill>
                  <a:schemeClr val="tx1"/>
                </a:solidFill>
              </a:rPr>
              <a:t>new_field_name</a:t>
            </a:r>
            <a:r>
              <a:rPr lang="en-US" sz="2000" b="1" i="1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endParaRPr lang="en-US" sz="2000" b="1" i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b="1" i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017C74-54BD-8FEC-CBC8-503DAA24F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0" y="2192918"/>
            <a:ext cx="11674136" cy="11050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6C03CE7-7C88-B15B-EAE6-9DE808A81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30" y="3699141"/>
            <a:ext cx="11674136" cy="84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932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Dedup</a:t>
            </a:r>
            <a:r>
              <a:rPr lang="en-US" dirty="0"/>
              <a:t> Command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2008E8-7259-C71C-2B1C-DB5F81332805}"/>
              </a:ext>
            </a:extLst>
          </p:cNvPr>
          <p:cNvSpPr txBox="1">
            <a:spLocks/>
          </p:cNvSpPr>
          <p:nvPr/>
        </p:nvSpPr>
        <p:spPr>
          <a:xfrm>
            <a:off x="415654" y="1302600"/>
            <a:ext cx="11258482" cy="1396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7993" marR="0" lvl="0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30000"/>
              <a:buFont typeface="Arial" panose="020B0604020202020204" pitchFamily="34" charset="0"/>
              <a:buChar char="•"/>
              <a:defRPr lang="en-US" sz="1600" b="0" i="0" u="none" strike="noStrike" cap="none" dirty="0" smtClean="0">
                <a:solidFill>
                  <a:schemeClr val="tx2"/>
                </a:solidFill>
                <a:latin typeface="Montserrat"/>
                <a:ea typeface="Montserrat"/>
                <a:cs typeface="Arial"/>
                <a:sym typeface="Montserrat"/>
              </a:defRPr>
            </a:lvl1pPr>
            <a:lvl2pPr marL="575986" marR="0" lvl="1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863978" marR="0" lvl="2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1151971" marR="0" lvl="3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228594" marR="0" lvl="4" indent="-22859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Removes the events that contain an identical combination of values for the specified fields.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Syntax- </a:t>
            </a:r>
            <a:r>
              <a:rPr lang="en-US" sz="2000" b="1" i="1" dirty="0" err="1">
                <a:solidFill>
                  <a:schemeClr val="tx1"/>
                </a:solidFill>
              </a:rPr>
              <a:t>dedup</a:t>
            </a:r>
            <a:r>
              <a:rPr lang="en-US" sz="2000" b="1" i="1" dirty="0">
                <a:solidFill>
                  <a:schemeClr val="tx1"/>
                </a:solidFill>
              </a:rPr>
              <a:t> &lt;</a:t>
            </a:r>
            <a:r>
              <a:rPr lang="en-US" sz="2000" b="1" i="1" dirty="0" err="1">
                <a:solidFill>
                  <a:schemeClr val="tx1"/>
                </a:solidFill>
              </a:rPr>
              <a:t>field_list</a:t>
            </a:r>
            <a:r>
              <a:rPr lang="en-US" sz="2000" b="1" i="1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endParaRPr lang="en-US" sz="2000" b="1" i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b="1" i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5C7741-177C-09D0-AFAC-E57C7C697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54" y="2512381"/>
            <a:ext cx="11453791" cy="372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012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Command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2008E8-7259-C71C-2B1C-DB5F81332805}"/>
              </a:ext>
            </a:extLst>
          </p:cNvPr>
          <p:cNvSpPr txBox="1">
            <a:spLocks/>
          </p:cNvSpPr>
          <p:nvPr/>
        </p:nvSpPr>
        <p:spPr>
          <a:xfrm>
            <a:off x="415654" y="1142804"/>
            <a:ext cx="8267296" cy="91446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7993" marR="0" lvl="0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30000"/>
              <a:buFont typeface="Arial" panose="020B0604020202020204" pitchFamily="34" charset="0"/>
              <a:buChar char="•"/>
              <a:defRPr lang="en-US" sz="1600" b="0" i="0" u="none" strike="noStrike" cap="none" dirty="0" smtClean="0">
                <a:solidFill>
                  <a:schemeClr val="tx2"/>
                </a:solidFill>
                <a:latin typeface="Montserrat"/>
                <a:ea typeface="Montserrat"/>
                <a:cs typeface="Arial"/>
                <a:sym typeface="Montserrat"/>
              </a:defRPr>
            </a:lvl1pPr>
            <a:lvl2pPr marL="575986" marR="0" lvl="1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863978" marR="0" lvl="2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1151971" marR="0" lvl="3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228594" marR="0" lvl="4" indent="-22859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</a:rPr>
              <a:t>Returns the most common values of a given field.</a:t>
            </a:r>
          </a:p>
          <a:p>
            <a:r>
              <a:rPr lang="en-US" sz="2000" dirty="0">
                <a:solidFill>
                  <a:schemeClr val="tx1"/>
                </a:solidFill>
              </a:rPr>
              <a:t>Syntax- </a:t>
            </a:r>
            <a:r>
              <a:rPr lang="en-US" sz="2000" b="1" i="1" dirty="0">
                <a:solidFill>
                  <a:schemeClr val="tx1"/>
                </a:solidFill>
              </a:rPr>
              <a:t>top &lt;field&gt;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015ADE-D1C0-8653-B85E-741A6B2A1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54" y="2066147"/>
            <a:ext cx="11348678" cy="3881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206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Rare Command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2008E8-7259-C71C-2B1C-DB5F81332805}"/>
              </a:ext>
            </a:extLst>
          </p:cNvPr>
          <p:cNvSpPr txBox="1">
            <a:spLocks/>
          </p:cNvSpPr>
          <p:nvPr/>
        </p:nvSpPr>
        <p:spPr>
          <a:xfrm>
            <a:off x="415654" y="1278385"/>
            <a:ext cx="8267296" cy="8966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7993" marR="0" lvl="0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30000"/>
              <a:buFont typeface="Arial" panose="020B0604020202020204" pitchFamily="34" charset="0"/>
              <a:buChar char="•"/>
              <a:defRPr lang="en-US" sz="1600" b="0" i="0" u="none" strike="noStrike" cap="none" dirty="0" smtClean="0">
                <a:solidFill>
                  <a:schemeClr val="tx2"/>
                </a:solidFill>
                <a:latin typeface="Montserrat"/>
                <a:ea typeface="Montserrat"/>
                <a:cs typeface="Arial"/>
                <a:sym typeface="Montserrat"/>
              </a:defRPr>
            </a:lvl1pPr>
            <a:lvl2pPr marL="575986" marR="0" lvl="1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863978" marR="0" lvl="2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1151971" marR="0" lvl="3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228594" marR="0" lvl="4" indent="-22859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</a:rPr>
              <a:t>Returns the least common values of a field</a:t>
            </a:r>
          </a:p>
          <a:p>
            <a:r>
              <a:rPr lang="en-US" sz="2000" dirty="0">
                <a:solidFill>
                  <a:schemeClr val="tx1"/>
                </a:solidFill>
              </a:rPr>
              <a:t>Syntax- </a:t>
            </a:r>
            <a:r>
              <a:rPr lang="en-US" sz="2000" b="1" i="1" dirty="0">
                <a:solidFill>
                  <a:schemeClr val="tx1"/>
                </a:solidFill>
              </a:rPr>
              <a:t>rare &lt;field&gt;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264D52-5CB3-4071-5A4D-6A31FE9FD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54" y="2175028"/>
            <a:ext cx="11498179" cy="374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Intermediate-Stats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2008E8-7259-C71C-2B1C-DB5F81332805}"/>
              </a:ext>
            </a:extLst>
          </p:cNvPr>
          <p:cNvSpPr txBox="1">
            <a:spLocks/>
          </p:cNvSpPr>
          <p:nvPr/>
        </p:nvSpPr>
        <p:spPr>
          <a:xfrm>
            <a:off x="415654" y="1710977"/>
            <a:ext cx="8267296" cy="318858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7993" marR="0" lvl="0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30000"/>
              <a:buFont typeface="Arial" panose="020B0604020202020204" pitchFamily="34" charset="0"/>
              <a:buChar char="•"/>
              <a:defRPr lang="en-US" sz="1600" b="0" i="0" u="none" strike="noStrike" cap="none" dirty="0" smtClean="0">
                <a:solidFill>
                  <a:schemeClr val="tx2"/>
                </a:solidFill>
                <a:latin typeface="Montserrat"/>
                <a:ea typeface="Montserrat"/>
                <a:cs typeface="Arial"/>
                <a:sym typeface="Montserrat"/>
              </a:defRPr>
            </a:lvl1pPr>
            <a:lvl2pPr marL="575986" marR="0" lvl="1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863978" marR="0" lvl="2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1151971" marR="0" lvl="3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228594" marR="0" lvl="4" indent="-22859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Syntax- </a:t>
            </a:r>
            <a:r>
              <a:rPr lang="en-US" sz="2000" b="1" i="1" dirty="0">
                <a:solidFill>
                  <a:schemeClr val="tx1"/>
                </a:solidFill>
              </a:rPr>
              <a:t>stats &lt;function(field)&gt; [BY &lt;field(s)&gt;]</a:t>
            </a:r>
          </a:p>
          <a:p>
            <a:pPr marL="0" indent="0">
              <a:buNone/>
            </a:pPr>
            <a:endParaRPr lang="en-US" sz="2000" b="1" i="1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Some common functions-count, avg, max, min, sum, </a:t>
            </a:r>
            <a:r>
              <a:rPr lang="en-US" sz="2000" dirty="0" err="1">
                <a:solidFill>
                  <a:schemeClr val="tx1"/>
                </a:solidFill>
              </a:rPr>
              <a:t>stdev</a:t>
            </a:r>
            <a:r>
              <a:rPr lang="en-US" sz="2000" dirty="0">
                <a:solidFill>
                  <a:schemeClr val="tx1"/>
                </a:solidFill>
              </a:rPr>
              <a:t>, values, list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888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694664-2C00-87DE-B7C7-BF9C5E9D50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1A5732-EA9C-80B1-C9C7-826CA4B46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Example-Stats -COUNT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A27580-1A3A-0C2A-2C1B-24FACD031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922" y="1795366"/>
            <a:ext cx="10986410" cy="326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351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694664-2C00-87DE-B7C7-BF9C5E9D50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1A5732-EA9C-80B1-C9C7-826CA4B46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Example-Stats-AVG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24E96E-50D6-4C7B-FD27-C7CDDE373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52" y="1723803"/>
            <a:ext cx="11348679" cy="341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65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694664-2C00-87DE-B7C7-BF9C5E9D50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1A5732-EA9C-80B1-C9C7-826CA4B46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Command (descending)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E368A4-2D47-C60E-2EA2-FFB60602D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40" y="1091952"/>
            <a:ext cx="11611993" cy="506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50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694664-2C00-87DE-B7C7-BF9C5E9D50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18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1A5732-EA9C-80B1-C9C7-826CA4B46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Command (ascending)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4F442B-13E1-7730-4CFB-7478FC278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54" y="1175657"/>
            <a:ext cx="11348678" cy="496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601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694664-2C00-87DE-B7C7-BF9C5E9D50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1A5732-EA9C-80B1-C9C7-826CA4B46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Matching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EE1D31-009F-3F06-E1D0-BF9598D1D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54" y="1935333"/>
            <a:ext cx="11348678" cy="330682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5559E7-323E-7C56-B728-FB84408723D0}"/>
              </a:ext>
            </a:extLst>
          </p:cNvPr>
          <p:cNvSpPr txBox="1">
            <a:spLocks/>
          </p:cNvSpPr>
          <p:nvPr/>
        </p:nvSpPr>
        <p:spPr>
          <a:xfrm>
            <a:off x="415654" y="1213829"/>
            <a:ext cx="8267296" cy="5350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7993" marR="0" lvl="0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30000"/>
              <a:buFont typeface="Arial" panose="020B0604020202020204" pitchFamily="34" charset="0"/>
              <a:buChar char="•"/>
              <a:defRPr lang="en-US" sz="1600" b="0" i="0" u="none" strike="noStrike" cap="none" dirty="0" smtClean="0">
                <a:solidFill>
                  <a:schemeClr val="tx2"/>
                </a:solidFill>
                <a:latin typeface="Montserrat"/>
                <a:ea typeface="Montserrat"/>
                <a:cs typeface="Arial"/>
                <a:sym typeface="Montserrat"/>
              </a:defRPr>
            </a:lvl1pPr>
            <a:lvl2pPr marL="575986" marR="0" lvl="1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863978" marR="0" lvl="2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1151971" marR="0" lvl="3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228594" marR="0" lvl="4" indent="-22859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2000" i="1" dirty="0">
                <a:solidFill>
                  <a:schemeClr val="tx1"/>
                </a:solidFill>
              </a:rPr>
              <a:t>List of Employees whose name starts with ‘R’</a:t>
            </a:r>
          </a:p>
        </p:txBody>
      </p:sp>
    </p:spTree>
    <p:extLst>
      <p:ext uri="{BB962C8B-B14F-4D97-AF65-F5344CB8AC3E}">
        <p14:creationId xmlns:p14="http://schemas.microsoft.com/office/powerpoint/2010/main" val="1176336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F1A0-012A-49BD-B7EA-BAC9778C8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2313A7-3263-4AA0-A764-782170F69F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2</a:t>
            </a:fld>
            <a:endParaRPr lang="en-GB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F44D1B1-B29B-4D8A-90A9-31A14ED95B29}"/>
              </a:ext>
            </a:extLst>
          </p:cNvPr>
          <p:cNvGrpSpPr/>
          <p:nvPr/>
        </p:nvGrpSpPr>
        <p:grpSpPr>
          <a:xfrm>
            <a:off x="2207638" y="1410957"/>
            <a:ext cx="9553307" cy="307777"/>
            <a:chOff x="1655763" y="1058217"/>
            <a:chExt cx="7164387" cy="23083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8D14DA2-3963-479F-BE2F-0147F1A4F8AE}"/>
                </a:ext>
              </a:extLst>
            </p:cNvPr>
            <p:cNvCxnSpPr>
              <a:cxnSpLocks/>
            </p:cNvCxnSpPr>
            <p:nvPr/>
          </p:nvCxnSpPr>
          <p:spPr>
            <a:xfrm>
              <a:off x="1655763" y="1289050"/>
              <a:ext cx="716438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83000">
                    <a:schemeClr val="accent2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3EF499-7134-45FA-AC86-5C2A27F34493}"/>
                </a:ext>
              </a:extLst>
            </p:cNvPr>
            <p:cNvGrpSpPr/>
            <p:nvPr/>
          </p:nvGrpSpPr>
          <p:grpSpPr>
            <a:xfrm>
              <a:off x="1655763" y="1058217"/>
              <a:ext cx="7076885" cy="186402"/>
              <a:chOff x="1655763" y="1044134"/>
              <a:chExt cx="7076885" cy="186402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02EB737-1B28-4F31-A6B0-E0732D148DB7}"/>
                  </a:ext>
                </a:extLst>
              </p:cNvPr>
              <p:cNvSpPr txBox="1"/>
              <p:nvPr/>
            </p:nvSpPr>
            <p:spPr>
              <a:xfrm>
                <a:off x="1655763" y="1045870"/>
                <a:ext cx="164695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sz="1600" b="1" dirty="0">
                    <a:solidFill>
                      <a:schemeClr val="accent1"/>
                    </a:solidFill>
                    <a:latin typeface="+mn-lt"/>
                  </a:rPr>
                  <a:t>01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7C776B8-8677-4307-A60D-CC4779713858}"/>
                  </a:ext>
                </a:extLst>
              </p:cNvPr>
              <p:cNvSpPr txBox="1"/>
              <p:nvPr/>
            </p:nvSpPr>
            <p:spPr>
              <a:xfrm>
                <a:off x="8271021" y="1044134"/>
                <a:ext cx="461627" cy="1154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chemeClr val="accent1"/>
                    </a:solidFill>
                    <a:latin typeface="+mn-lt"/>
                  </a:rPr>
                  <a:t>Pg. No 03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53F1D57-03AA-4A33-B4DE-E6AF417BB7EF}"/>
                  </a:ext>
                </a:extLst>
              </p:cNvPr>
              <p:cNvSpPr txBox="1"/>
              <p:nvPr/>
            </p:nvSpPr>
            <p:spPr>
              <a:xfrm>
                <a:off x="2059240" y="1044134"/>
                <a:ext cx="1390891" cy="1615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sz="1400" dirty="0">
                    <a:solidFill>
                      <a:schemeClr val="accent1"/>
                    </a:solidFill>
                    <a:latin typeface="+mn-lt"/>
                  </a:rPr>
                  <a:t>Consumer definition</a:t>
                </a: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0C1D78C-50B0-6B9E-D1D8-042A18860B6E}"/>
              </a:ext>
            </a:extLst>
          </p:cNvPr>
          <p:cNvGrpSpPr/>
          <p:nvPr/>
        </p:nvGrpSpPr>
        <p:grpSpPr>
          <a:xfrm>
            <a:off x="2240382" y="3358951"/>
            <a:ext cx="9553307" cy="307777"/>
            <a:chOff x="1655763" y="1058217"/>
            <a:chExt cx="7164387" cy="230833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77A9DE6-4A5D-AFB0-6F13-ED903A2784F0}"/>
                </a:ext>
              </a:extLst>
            </p:cNvPr>
            <p:cNvCxnSpPr>
              <a:cxnSpLocks/>
            </p:cNvCxnSpPr>
            <p:nvPr/>
          </p:nvCxnSpPr>
          <p:spPr>
            <a:xfrm>
              <a:off x="1655763" y="1289050"/>
              <a:ext cx="716438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83000">
                    <a:schemeClr val="accent2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F829526-81AB-AC4F-0923-B0985B5999B0}"/>
                </a:ext>
              </a:extLst>
            </p:cNvPr>
            <p:cNvGrpSpPr/>
            <p:nvPr/>
          </p:nvGrpSpPr>
          <p:grpSpPr>
            <a:xfrm>
              <a:off x="1655763" y="1058217"/>
              <a:ext cx="7078087" cy="186402"/>
              <a:chOff x="1655763" y="1044134"/>
              <a:chExt cx="7078087" cy="18640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A4972D4-112C-78F2-6FAE-13BB436F2185}"/>
                  </a:ext>
                </a:extLst>
              </p:cNvPr>
              <p:cNvSpPr txBox="1"/>
              <p:nvPr/>
            </p:nvSpPr>
            <p:spPr>
              <a:xfrm>
                <a:off x="1655763" y="1045870"/>
                <a:ext cx="195951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sz="1600" b="1" dirty="0">
                    <a:solidFill>
                      <a:schemeClr val="accent1"/>
                    </a:solidFill>
                    <a:latin typeface="+mn-lt"/>
                  </a:rPr>
                  <a:t>05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AD1BC9A-6CFB-FEB3-57E4-C0773FBA4834}"/>
                  </a:ext>
                </a:extLst>
              </p:cNvPr>
              <p:cNvSpPr txBox="1"/>
              <p:nvPr/>
            </p:nvSpPr>
            <p:spPr>
              <a:xfrm>
                <a:off x="8269819" y="1044134"/>
                <a:ext cx="464031" cy="1154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chemeClr val="accent1"/>
                    </a:solidFill>
                    <a:latin typeface="+mn-lt"/>
                  </a:rPr>
                  <a:t>Pg. No 07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DA34F41-9D58-B21C-25CB-D1BDAE4F36C5}"/>
                  </a:ext>
                </a:extLst>
              </p:cNvPr>
              <p:cNvSpPr txBox="1"/>
              <p:nvPr/>
            </p:nvSpPr>
            <p:spPr>
              <a:xfrm>
                <a:off x="2059240" y="1044134"/>
                <a:ext cx="1157673" cy="1615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sz="1400" dirty="0">
                    <a:solidFill>
                      <a:schemeClr val="accent1"/>
                    </a:solidFill>
                    <a:latin typeface="+mn-lt"/>
                  </a:rPr>
                  <a:t>Splunk Licensing</a:t>
                </a:r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230766-D5F5-B45B-8B6E-AB1ABDBAD138}"/>
              </a:ext>
            </a:extLst>
          </p:cNvPr>
          <p:cNvGrpSpPr/>
          <p:nvPr/>
        </p:nvGrpSpPr>
        <p:grpSpPr>
          <a:xfrm>
            <a:off x="2240382" y="1904827"/>
            <a:ext cx="9553307" cy="307777"/>
            <a:chOff x="1655763" y="1058217"/>
            <a:chExt cx="7164387" cy="230833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9C5884-E4C8-3C8A-299C-7B2D468A8B7E}"/>
                </a:ext>
              </a:extLst>
            </p:cNvPr>
            <p:cNvCxnSpPr>
              <a:cxnSpLocks/>
            </p:cNvCxnSpPr>
            <p:nvPr/>
          </p:nvCxnSpPr>
          <p:spPr>
            <a:xfrm>
              <a:off x="1655763" y="1289050"/>
              <a:ext cx="716438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83000">
                    <a:schemeClr val="accent2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07F9A16-6B67-B4C8-B616-E2293358F925}"/>
                </a:ext>
              </a:extLst>
            </p:cNvPr>
            <p:cNvGrpSpPr/>
            <p:nvPr/>
          </p:nvGrpSpPr>
          <p:grpSpPr>
            <a:xfrm>
              <a:off x="1655763" y="1058217"/>
              <a:ext cx="7081693" cy="186402"/>
              <a:chOff x="1655763" y="1044134"/>
              <a:chExt cx="7081693" cy="186402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9A16F60-13FF-0A17-8CA6-C1D39F458A11}"/>
                  </a:ext>
                </a:extLst>
              </p:cNvPr>
              <p:cNvSpPr txBox="1"/>
              <p:nvPr/>
            </p:nvSpPr>
            <p:spPr>
              <a:xfrm>
                <a:off x="1655763" y="1045870"/>
                <a:ext cx="195951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sz="1600" b="1" dirty="0">
                    <a:solidFill>
                      <a:schemeClr val="accent1"/>
                    </a:solidFill>
                    <a:latin typeface="+mn-lt"/>
                  </a:rPr>
                  <a:t>02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E6B1E18-09A5-1B89-44AA-DD4958E7A69D}"/>
                  </a:ext>
                </a:extLst>
              </p:cNvPr>
              <p:cNvSpPr txBox="1"/>
              <p:nvPr/>
            </p:nvSpPr>
            <p:spPr>
              <a:xfrm>
                <a:off x="8266212" y="1044134"/>
                <a:ext cx="471244" cy="1154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chemeClr val="accent1"/>
                    </a:solidFill>
                    <a:latin typeface="+mn-lt"/>
                  </a:rPr>
                  <a:t>Pg. No 04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EC5AB52-3CDC-EF72-CC32-7F86AB813627}"/>
                  </a:ext>
                </a:extLst>
              </p:cNvPr>
              <p:cNvSpPr txBox="1"/>
              <p:nvPr/>
            </p:nvSpPr>
            <p:spPr>
              <a:xfrm>
                <a:off x="2059240" y="1044134"/>
                <a:ext cx="1307942" cy="1615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sz="1400" dirty="0">
                    <a:solidFill>
                      <a:schemeClr val="accent1"/>
                    </a:solidFill>
                    <a:latin typeface="+mn-lt"/>
                  </a:rPr>
                  <a:t>Product Categories</a:t>
                </a:r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6A4F4B-E7EF-482A-4BEE-0240298FF21C}"/>
              </a:ext>
            </a:extLst>
          </p:cNvPr>
          <p:cNvGrpSpPr/>
          <p:nvPr/>
        </p:nvGrpSpPr>
        <p:grpSpPr>
          <a:xfrm>
            <a:off x="2240382" y="2403414"/>
            <a:ext cx="9553307" cy="307777"/>
            <a:chOff x="1655763" y="1058217"/>
            <a:chExt cx="7164387" cy="2308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64AC9FB-011A-266A-18EF-46BEEB6BF3FB}"/>
                </a:ext>
              </a:extLst>
            </p:cNvPr>
            <p:cNvCxnSpPr>
              <a:cxnSpLocks/>
            </p:cNvCxnSpPr>
            <p:nvPr/>
          </p:nvCxnSpPr>
          <p:spPr>
            <a:xfrm>
              <a:off x="1655763" y="1289050"/>
              <a:ext cx="716438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83000">
                    <a:schemeClr val="accent2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1700F88-ECB9-EC21-D64E-9171B25669BD}"/>
                </a:ext>
              </a:extLst>
            </p:cNvPr>
            <p:cNvGrpSpPr/>
            <p:nvPr/>
          </p:nvGrpSpPr>
          <p:grpSpPr>
            <a:xfrm>
              <a:off x="1655763" y="1058217"/>
              <a:ext cx="7076884" cy="186402"/>
              <a:chOff x="1655763" y="1044134"/>
              <a:chExt cx="7076884" cy="186402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FAE769D-99CC-6D30-7886-85337C53DD8C}"/>
                  </a:ext>
                </a:extLst>
              </p:cNvPr>
              <p:cNvSpPr txBox="1"/>
              <p:nvPr/>
            </p:nvSpPr>
            <p:spPr>
              <a:xfrm>
                <a:off x="1655763" y="1045870"/>
                <a:ext cx="195951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IN" sz="1600" b="1" dirty="0">
                    <a:solidFill>
                      <a:schemeClr val="accent1"/>
                    </a:solidFill>
                    <a:latin typeface="+mn-lt"/>
                  </a:rPr>
                  <a:t>03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35A9B59-86A2-F50A-2D53-FAF29B42C72F}"/>
                  </a:ext>
                </a:extLst>
              </p:cNvPr>
              <p:cNvSpPr txBox="1"/>
              <p:nvPr/>
            </p:nvSpPr>
            <p:spPr>
              <a:xfrm>
                <a:off x="8271020" y="1044134"/>
                <a:ext cx="461627" cy="1154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chemeClr val="accent1"/>
                    </a:solidFill>
                    <a:latin typeface="+mn-lt"/>
                  </a:rPr>
                  <a:t>Pg. No 05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DEF8D3C-E18E-76D3-496E-C32004907670}"/>
                  </a:ext>
                </a:extLst>
              </p:cNvPr>
              <p:cNvSpPr txBox="1"/>
              <p:nvPr/>
            </p:nvSpPr>
            <p:spPr>
              <a:xfrm>
                <a:off x="2059240" y="1044134"/>
                <a:ext cx="1556788" cy="1615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sz="1400" dirty="0">
                    <a:solidFill>
                      <a:schemeClr val="accent1"/>
                    </a:solidFill>
                    <a:latin typeface="+mn-lt"/>
                  </a:rPr>
                  <a:t>Components of Splunk</a:t>
                </a:r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B22B356-D3AC-7C70-DFED-BD5996D2652D}"/>
              </a:ext>
            </a:extLst>
          </p:cNvPr>
          <p:cNvGrpSpPr/>
          <p:nvPr/>
        </p:nvGrpSpPr>
        <p:grpSpPr>
          <a:xfrm>
            <a:off x="2240382" y="2897284"/>
            <a:ext cx="9553307" cy="307777"/>
            <a:chOff x="1655763" y="1058217"/>
            <a:chExt cx="7164387" cy="230833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DFF61C0-2397-A9A5-17AA-6207172F59B6}"/>
                </a:ext>
              </a:extLst>
            </p:cNvPr>
            <p:cNvCxnSpPr>
              <a:cxnSpLocks/>
            </p:cNvCxnSpPr>
            <p:nvPr/>
          </p:nvCxnSpPr>
          <p:spPr>
            <a:xfrm>
              <a:off x="1655763" y="1289050"/>
              <a:ext cx="716438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83000">
                    <a:schemeClr val="accent2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2AF4FFC-AB65-FD84-84B3-1DD6036946E7}"/>
                </a:ext>
              </a:extLst>
            </p:cNvPr>
            <p:cNvGrpSpPr/>
            <p:nvPr/>
          </p:nvGrpSpPr>
          <p:grpSpPr>
            <a:xfrm>
              <a:off x="1655763" y="1058217"/>
              <a:ext cx="7079289" cy="186402"/>
              <a:chOff x="1655763" y="1044134"/>
              <a:chExt cx="7079289" cy="186402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F34A451-DF18-8ED6-5E1A-3E592028027A}"/>
                  </a:ext>
                </a:extLst>
              </p:cNvPr>
              <p:cNvSpPr txBox="1"/>
              <p:nvPr/>
            </p:nvSpPr>
            <p:spPr>
              <a:xfrm>
                <a:off x="1655763" y="1045870"/>
                <a:ext cx="210377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sz="1600" b="1" dirty="0">
                    <a:solidFill>
                      <a:schemeClr val="accent1"/>
                    </a:solidFill>
                    <a:latin typeface="+mn-lt"/>
                  </a:rPr>
                  <a:t>04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C6EF43E-AD17-C2E4-131C-773AA48365E2}"/>
                  </a:ext>
                </a:extLst>
              </p:cNvPr>
              <p:cNvSpPr txBox="1"/>
              <p:nvPr/>
            </p:nvSpPr>
            <p:spPr>
              <a:xfrm>
                <a:off x="8268616" y="1044134"/>
                <a:ext cx="466436" cy="1154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chemeClr val="accent1"/>
                    </a:solidFill>
                    <a:latin typeface="+mn-lt"/>
                  </a:rPr>
                  <a:t>Pg. No 06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374FB75-D454-8CFF-BD78-DE42C4BDAD2C}"/>
                  </a:ext>
                </a:extLst>
              </p:cNvPr>
              <p:cNvSpPr txBox="1"/>
              <p:nvPr/>
            </p:nvSpPr>
            <p:spPr>
              <a:xfrm>
                <a:off x="2059240" y="1044134"/>
                <a:ext cx="1371657" cy="1615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sz="1400" dirty="0">
                    <a:solidFill>
                      <a:schemeClr val="accent1"/>
                    </a:solidFill>
                    <a:latin typeface="+mn-lt"/>
                  </a:rPr>
                  <a:t>Deployment Models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18B170-E0A1-6E31-7564-A5EC9C72FCDC}"/>
              </a:ext>
            </a:extLst>
          </p:cNvPr>
          <p:cNvGrpSpPr/>
          <p:nvPr/>
        </p:nvGrpSpPr>
        <p:grpSpPr>
          <a:xfrm>
            <a:off x="2240382" y="3838903"/>
            <a:ext cx="9553307" cy="307777"/>
            <a:chOff x="1655763" y="1058217"/>
            <a:chExt cx="7164387" cy="230833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72354D8-B147-143F-6369-06324DD4379C}"/>
                </a:ext>
              </a:extLst>
            </p:cNvPr>
            <p:cNvCxnSpPr>
              <a:cxnSpLocks/>
            </p:cNvCxnSpPr>
            <p:nvPr/>
          </p:nvCxnSpPr>
          <p:spPr>
            <a:xfrm>
              <a:off x="1655763" y="1289050"/>
              <a:ext cx="716438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/>
                  </a:gs>
                  <a:gs pos="83000">
                    <a:schemeClr val="accent2"/>
                  </a:gs>
                  <a:gs pos="100000">
                    <a:schemeClr val="accent3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461E84A9-35FB-DF99-56C1-2C8AC7C7DC62}"/>
                </a:ext>
              </a:extLst>
            </p:cNvPr>
            <p:cNvGrpSpPr/>
            <p:nvPr/>
          </p:nvGrpSpPr>
          <p:grpSpPr>
            <a:xfrm>
              <a:off x="1655763" y="1058217"/>
              <a:ext cx="7080492" cy="186402"/>
              <a:chOff x="1655763" y="1044134"/>
              <a:chExt cx="7080492" cy="186402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5164C5AF-6B50-B975-B734-E944E8D9EF12}"/>
                  </a:ext>
                </a:extLst>
              </p:cNvPr>
              <p:cNvSpPr txBox="1"/>
              <p:nvPr/>
            </p:nvSpPr>
            <p:spPr>
              <a:xfrm>
                <a:off x="1655763" y="1045870"/>
                <a:ext cx="210377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IN" sz="1600" b="1" dirty="0">
                    <a:solidFill>
                      <a:schemeClr val="accent1"/>
                    </a:solidFill>
                    <a:latin typeface="+mn-lt"/>
                  </a:rPr>
                  <a:t>06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2271E002-A118-1424-25CA-4FEE00FEBC8E}"/>
                  </a:ext>
                </a:extLst>
              </p:cNvPr>
              <p:cNvSpPr txBox="1"/>
              <p:nvPr/>
            </p:nvSpPr>
            <p:spPr>
              <a:xfrm>
                <a:off x="8267416" y="1044134"/>
                <a:ext cx="468839" cy="1154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chemeClr val="accent1"/>
                    </a:solidFill>
                    <a:latin typeface="+mn-lt"/>
                  </a:rPr>
                  <a:t>Pg. No 08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460D1915-0EB5-EE41-7EEE-BADAA07E6EB3}"/>
                  </a:ext>
                </a:extLst>
              </p:cNvPr>
              <p:cNvSpPr txBox="1"/>
              <p:nvPr/>
            </p:nvSpPr>
            <p:spPr>
              <a:xfrm>
                <a:off x="2059240" y="1044134"/>
                <a:ext cx="1097566" cy="1615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IN" sz="1400" dirty="0">
                    <a:solidFill>
                      <a:schemeClr val="accent1"/>
                    </a:solidFill>
                    <a:latin typeface="+mn-lt"/>
                  </a:rPr>
                  <a:t>Search Methods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1267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694664-2C00-87DE-B7C7-BF9C5E9D50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1A5732-EA9C-80B1-C9C7-826CA4B46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Example-Stats-Visualization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7485FE-D2AB-101B-069C-3053BA9D8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256" y="1262743"/>
            <a:ext cx="11211201" cy="471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958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Splunk?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AB9FDB-3F35-40E0-4D7C-5CB532FF1B0E}"/>
              </a:ext>
            </a:extLst>
          </p:cNvPr>
          <p:cNvSpPr txBox="1"/>
          <p:nvPr/>
        </p:nvSpPr>
        <p:spPr>
          <a:xfrm>
            <a:off x="649357" y="1531461"/>
            <a:ext cx="6417268" cy="3914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Spunk: 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Splunk is a tool that is used to search, analyze, and visualize machine data. Splunk processes and extracts machine data to a human-readable format.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Examples of machine data</a:t>
            </a:r>
            <a:r>
              <a:rPr lang="en-US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 data is generated by a CPU running a webserver, IoT devices, logs from mobile apps, etc.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Why analyze of machine data is important?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 data are extremely important to understand, monitor, and optimize the performance of the machines.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D94BA-DF12-A420-7E66-CEDB72300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9083" y="1766658"/>
            <a:ext cx="3538998" cy="247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371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Categories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7997BF-DDEE-D48B-82BA-CFFB81D1F6B4}"/>
              </a:ext>
            </a:extLst>
          </p:cNvPr>
          <p:cNvSpPr txBox="1"/>
          <p:nvPr/>
        </p:nvSpPr>
        <p:spPr>
          <a:xfrm>
            <a:off x="777184" y="1682845"/>
            <a:ext cx="9647996" cy="2354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 Categories: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Splunk is available in three different product categories-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Splunk Enterprise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Splunk Cloud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Splunk Light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17204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Splunk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7997BF-DDEE-D48B-82BA-CFFB81D1F6B4}"/>
              </a:ext>
            </a:extLst>
          </p:cNvPr>
          <p:cNvSpPr txBox="1"/>
          <p:nvPr/>
        </p:nvSpPr>
        <p:spPr>
          <a:xfrm>
            <a:off x="777184" y="1682845"/>
            <a:ext cx="9647996" cy="3215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Forwarder-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Forwards raw data to the other parts of the deployment.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Indexer-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Takes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raw data from forwarders, turn it into events, and places the results into an index, which is stored in the bucket.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Search head-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handles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search requests and consolidates the search results and gives it back to the user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01A4FE-2DC0-9886-7BC0-9ABEF281F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525" y="3693112"/>
            <a:ext cx="6471822" cy="148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726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Models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02D743-9C11-4801-B657-5C01807AB3C1}"/>
              </a:ext>
            </a:extLst>
          </p:cNvPr>
          <p:cNvSpPr txBox="1">
            <a:spLocks/>
          </p:cNvSpPr>
          <p:nvPr/>
        </p:nvSpPr>
        <p:spPr>
          <a:xfrm>
            <a:off x="415654" y="1132764"/>
            <a:ext cx="10229600" cy="4885899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7993" marR="0" lvl="0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30000"/>
              <a:buFont typeface="Arial" panose="020B0604020202020204" pitchFamily="34" charset="0"/>
              <a:buChar char="•"/>
              <a:defRPr lang="en-US" sz="1600" b="0" i="0" u="none" strike="noStrike" cap="none" dirty="0" smtClean="0">
                <a:solidFill>
                  <a:schemeClr val="tx2"/>
                </a:solidFill>
                <a:latin typeface="Montserrat"/>
                <a:ea typeface="Montserrat"/>
                <a:cs typeface="Arial"/>
                <a:sym typeface="Montserrat"/>
              </a:defRPr>
            </a:lvl1pPr>
            <a:lvl2pPr marL="575986" marR="0" lvl="1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863978" marR="0" lvl="2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1151971" marR="0" lvl="3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228594" marR="0" lvl="4" indent="-22859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Departmental Deployment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single search head/indexer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 to 10 forwarder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Appropriate for up to 10 users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Small Enterprise Deployment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single search head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Two</a:t>
            </a:r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 three indexers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100 to 200 forwarders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Large Enterprise Deployment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Search head cluster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Lots of indexers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Thousands of forwarders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deployer </a:t>
            </a:r>
          </a:p>
        </p:txBody>
      </p:sp>
    </p:spTree>
    <p:extLst>
      <p:ext uri="{BB962C8B-B14F-4D97-AF65-F5344CB8AC3E}">
        <p14:creationId xmlns:p14="http://schemas.microsoft.com/office/powerpoint/2010/main" val="3287301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Splunk Licensing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02D743-9C11-4801-B657-5C01807AB3C1}"/>
              </a:ext>
            </a:extLst>
          </p:cNvPr>
          <p:cNvSpPr txBox="1">
            <a:spLocks/>
          </p:cNvSpPr>
          <p:nvPr/>
        </p:nvSpPr>
        <p:spPr>
          <a:xfrm>
            <a:off x="415654" y="1132764"/>
            <a:ext cx="10229600" cy="4885899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7993" marR="0" lvl="0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30000"/>
              <a:buFont typeface="Arial" panose="020B0604020202020204" pitchFamily="34" charset="0"/>
              <a:buChar char="•"/>
              <a:defRPr lang="en-US" sz="1600" b="0" i="0" u="none" strike="noStrike" cap="none" dirty="0" smtClean="0">
                <a:solidFill>
                  <a:schemeClr val="tx2"/>
                </a:solidFill>
                <a:latin typeface="Montserrat"/>
                <a:ea typeface="Montserrat"/>
                <a:cs typeface="Arial"/>
                <a:sym typeface="Montserrat"/>
              </a:defRPr>
            </a:lvl1pPr>
            <a:lvl2pPr marL="575986" marR="0" lvl="1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863978" marR="0" lvl="2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1151971" marR="0" lvl="3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228594" marR="0" lvl="4" indent="-22859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Enterprise Trial</a:t>
            </a:r>
            <a:endParaRPr lang="en-US" sz="2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Downloads and install with product</a:t>
            </a:r>
          </a:p>
          <a:p>
            <a:pPr>
              <a:lnSpc>
                <a:spcPct val="90000"/>
              </a:lnSpc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Valid for 60 days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Free License</a:t>
            </a:r>
          </a:p>
          <a:p>
            <a:pPr>
              <a:lnSpc>
                <a:spcPct val="90000"/>
              </a:lnSpc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Disables a bunch of features like alert, clustering, etc.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Forwarder License</a:t>
            </a:r>
          </a:p>
          <a:p>
            <a:pPr>
              <a:lnSpc>
                <a:spcPct val="90000"/>
              </a:lnSpc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Allows a Splunk instance to be installed as a heavy forwarder</a:t>
            </a:r>
          </a:p>
          <a:p>
            <a:pPr>
              <a:lnSpc>
                <a:spcPct val="90000"/>
              </a:lnSpc>
            </a:pPr>
            <a:endParaRPr lang="en-US" sz="2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Enterprise</a:t>
            </a:r>
          </a:p>
          <a:p>
            <a:pPr>
              <a:lnSpc>
                <a:spcPct val="90000"/>
              </a:lnSpc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Purchased from a Splunk sales representative</a:t>
            </a:r>
          </a:p>
          <a:p>
            <a:pPr>
              <a:lnSpc>
                <a:spcPct val="90000"/>
              </a:lnSpc>
            </a:pP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Daily indexing volume based on how much you pay.</a:t>
            </a:r>
          </a:p>
        </p:txBody>
      </p:sp>
    </p:spTree>
    <p:extLst>
      <p:ext uri="{BB962C8B-B14F-4D97-AF65-F5344CB8AC3E}">
        <p14:creationId xmlns:p14="http://schemas.microsoft.com/office/powerpoint/2010/main" val="580606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Modes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02D743-9C11-4801-B657-5C01807AB3C1}"/>
              </a:ext>
            </a:extLst>
          </p:cNvPr>
          <p:cNvSpPr txBox="1">
            <a:spLocks/>
          </p:cNvSpPr>
          <p:nvPr/>
        </p:nvSpPr>
        <p:spPr>
          <a:xfrm>
            <a:off x="415654" y="1132764"/>
            <a:ext cx="10229600" cy="4885899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7993" marR="0" lvl="0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30000"/>
              <a:buFont typeface="Arial" panose="020B0604020202020204" pitchFamily="34" charset="0"/>
              <a:buChar char="•"/>
              <a:defRPr lang="en-US" sz="1600" b="0" i="0" u="none" strike="noStrike" cap="none" dirty="0" smtClean="0">
                <a:solidFill>
                  <a:schemeClr val="tx2"/>
                </a:solidFill>
                <a:latin typeface="Montserrat"/>
                <a:ea typeface="Montserrat"/>
                <a:cs typeface="Arial"/>
                <a:sym typeface="Montserrat"/>
              </a:defRPr>
            </a:lvl1pPr>
            <a:lvl2pPr marL="575986" marR="0" lvl="1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863978" marR="0" lvl="2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1151971" marR="0" lvl="3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228594" marR="0" lvl="4" indent="-22859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Search App has three modes: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Fast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 field discovery except the default metadata fields.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if you know exactly which fields you need and can specify them in the search string.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Smart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Returns the best results for whatever search you are running.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Verbose</a:t>
            </a:r>
          </a:p>
          <a:p>
            <a:pPr>
              <a:lnSpc>
                <a:spcPct val="90000"/>
              </a:lnSpc>
            </a:pPr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Discover all fields it can.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if you are not sure what fields you will want to report on.</a:t>
            </a:r>
          </a:p>
        </p:txBody>
      </p:sp>
    </p:spTree>
    <p:extLst>
      <p:ext uri="{BB962C8B-B14F-4D97-AF65-F5344CB8AC3E}">
        <p14:creationId xmlns:p14="http://schemas.microsoft.com/office/powerpoint/2010/main" val="1118914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7FDAA7-7434-498A-BF25-605DADA1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Command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B61C7A9-4C67-4481-8F70-C21500EE2B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8082" y="6217623"/>
            <a:ext cx="731695" cy="524800"/>
          </a:xfrm>
        </p:spPr>
        <p:txBody>
          <a:bodyPr/>
          <a:lstStyle/>
          <a:p>
            <a:fld id="{00000000-1234-1234-1234-123412341234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2008E8-7259-C71C-2B1C-DB5F81332805}"/>
              </a:ext>
            </a:extLst>
          </p:cNvPr>
          <p:cNvSpPr txBox="1">
            <a:spLocks/>
          </p:cNvSpPr>
          <p:nvPr/>
        </p:nvSpPr>
        <p:spPr>
          <a:xfrm>
            <a:off x="415654" y="1302600"/>
            <a:ext cx="8267296" cy="13962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7993" marR="0" lvl="0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30000"/>
              <a:buFont typeface="Arial" panose="020B0604020202020204" pitchFamily="34" charset="0"/>
              <a:buChar char="•"/>
              <a:defRPr lang="en-US" sz="1600" b="0" i="0" u="none" strike="noStrike" cap="none" dirty="0" smtClean="0">
                <a:solidFill>
                  <a:schemeClr val="tx2"/>
                </a:solidFill>
                <a:latin typeface="Montserrat"/>
                <a:ea typeface="Montserrat"/>
                <a:cs typeface="Arial"/>
                <a:sym typeface="Montserrat"/>
              </a:defRPr>
            </a:lvl1pPr>
            <a:lvl2pPr marL="575986" marR="0" lvl="1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863978" marR="0" lvl="2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1151971" marR="0" lvl="3" indent="-28799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228594" marR="0" lvl="4" indent="-22859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 sz="1600" b="0" i="0" u="none" strike="noStrike" cap="none">
                <a:solidFill>
                  <a:schemeClr val="tx2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The table command returns a table that is formed by only the fields that you specify in the arguments.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Syntax- </a:t>
            </a:r>
            <a:r>
              <a:rPr lang="en-US" sz="2000" b="1" i="1" dirty="0">
                <a:solidFill>
                  <a:schemeClr val="tx1"/>
                </a:solidFill>
              </a:rPr>
              <a:t>table &lt;</a:t>
            </a:r>
            <a:r>
              <a:rPr lang="en-US" sz="2000" b="1" i="1" dirty="0" err="1">
                <a:solidFill>
                  <a:schemeClr val="tx1"/>
                </a:solidFill>
              </a:rPr>
              <a:t>field_list</a:t>
            </a:r>
            <a:r>
              <a:rPr lang="en-US" sz="2000" b="1" i="1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endParaRPr lang="en-US" sz="2000" b="1" i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FD1E7A-A516-69E1-8F3F-96359DA81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54" y="2459116"/>
            <a:ext cx="1136228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067096"/>
      </p:ext>
    </p:extLst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New Affine Colors">
      <a:dk1>
        <a:srgbClr val="000000"/>
      </a:dk1>
      <a:lt1>
        <a:srgbClr val="FFFFFF"/>
      </a:lt1>
      <a:dk2>
        <a:srgbClr val="202729"/>
      </a:dk2>
      <a:lt2>
        <a:srgbClr val="919296"/>
      </a:lt2>
      <a:accent1>
        <a:srgbClr val="5D3379"/>
      </a:accent1>
      <a:accent2>
        <a:srgbClr val="7C51A1"/>
      </a:accent2>
      <a:accent3>
        <a:srgbClr val="74CEE2"/>
      </a:accent3>
      <a:accent4>
        <a:srgbClr val="2DB5D3"/>
      </a:accent4>
      <a:accent5>
        <a:srgbClr val="1E798D"/>
      </a:accent5>
      <a:accent6>
        <a:srgbClr val="F15B5B"/>
      </a:accent6>
      <a:hlink>
        <a:srgbClr val="5D3379"/>
      </a:hlink>
      <a:folHlink>
        <a:srgbClr val="5D3379"/>
      </a:folHlink>
    </a:clrScheme>
    <a:fontScheme name="AFFINE FONT">
      <a:majorFont>
        <a:latin typeface="Montserrat Medium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 Affine Presentation Template - Option 1 (1) -  File Size  -  Read-Only" id="{69A3DC05-DE78-4568-965C-4F3806EAC0BE}" vid="{FE5F7EE8-77EE-47A2-A91D-0276E241DDB8}"/>
    </a:ext>
  </a:extLst>
</a:theme>
</file>

<file path=ppt/theme/theme2.xml><?xml version="1.0" encoding="utf-8"?>
<a:theme xmlns:a="http://schemas.openxmlformats.org/drawingml/2006/main" name="1_Spearmint">
  <a:themeElements>
    <a:clrScheme name="New Affine Colors">
      <a:dk1>
        <a:srgbClr val="000000"/>
      </a:dk1>
      <a:lt1>
        <a:srgbClr val="FFFFFF"/>
      </a:lt1>
      <a:dk2>
        <a:srgbClr val="202729"/>
      </a:dk2>
      <a:lt2>
        <a:srgbClr val="919296"/>
      </a:lt2>
      <a:accent1>
        <a:srgbClr val="5D3379"/>
      </a:accent1>
      <a:accent2>
        <a:srgbClr val="7C51A1"/>
      </a:accent2>
      <a:accent3>
        <a:srgbClr val="74CEE2"/>
      </a:accent3>
      <a:accent4>
        <a:srgbClr val="2DB5D3"/>
      </a:accent4>
      <a:accent5>
        <a:srgbClr val="1E798D"/>
      </a:accent5>
      <a:accent6>
        <a:srgbClr val="F15B5B"/>
      </a:accent6>
      <a:hlink>
        <a:srgbClr val="5D3379"/>
      </a:hlink>
      <a:folHlink>
        <a:srgbClr val="5D3379"/>
      </a:folHlink>
    </a:clrScheme>
    <a:fontScheme name="AFFINE FONT">
      <a:majorFont>
        <a:latin typeface="Montserrat Medium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 Affine Presentation Template - Option 1 (1) -  File Size  -  Read-Only" id="{69A3DC05-DE78-4568-965C-4F3806EAC0BE}" vid="{FE5F7EE8-77EE-47A2-A91D-0276E241DDB8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Custom Affine Presentation Template - Option 1 - Final</Template>
  <TotalTime>1902</TotalTime>
  <Words>580</Words>
  <Application>Microsoft Office PowerPoint</Application>
  <PresentationFormat>Custom</PresentationFormat>
  <Paragraphs>123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Arial</vt:lpstr>
      <vt:lpstr>Calibri</vt:lpstr>
      <vt:lpstr>Courier New</vt:lpstr>
      <vt:lpstr>Montserrat</vt:lpstr>
      <vt:lpstr>Montserrat Medium</vt:lpstr>
      <vt:lpstr>Proxima Nova</vt:lpstr>
      <vt:lpstr>Symbol</vt:lpstr>
      <vt:lpstr>Wingdings</vt:lpstr>
      <vt:lpstr>Spearmint</vt:lpstr>
      <vt:lpstr>1_Spearmint</vt:lpstr>
      <vt:lpstr>Splunk Basics </vt:lpstr>
      <vt:lpstr>CONTENTS</vt:lpstr>
      <vt:lpstr>What is Splunk?</vt:lpstr>
      <vt:lpstr>Product Categories</vt:lpstr>
      <vt:lpstr>Components of Splunk</vt:lpstr>
      <vt:lpstr>Deployment Models</vt:lpstr>
      <vt:lpstr>Splunk Licensing</vt:lpstr>
      <vt:lpstr>Search Modes</vt:lpstr>
      <vt:lpstr>Table Command</vt:lpstr>
      <vt:lpstr>Rename Command</vt:lpstr>
      <vt:lpstr>Dedup Command</vt:lpstr>
      <vt:lpstr>Top Command</vt:lpstr>
      <vt:lpstr>Rare Command</vt:lpstr>
      <vt:lpstr>Search Intermediate-Stats</vt:lpstr>
      <vt:lpstr>Example-Stats -COUNT</vt:lpstr>
      <vt:lpstr>Example-Stats-AVG</vt:lpstr>
      <vt:lpstr>Sort Command (descending)</vt:lpstr>
      <vt:lpstr>Sort Command (ascending)</vt:lpstr>
      <vt:lpstr>String Matching</vt:lpstr>
      <vt:lpstr>Example-Stats-Visualization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 Palate</dc:title>
  <dc:creator>Thiruppathi R</dc:creator>
  <cp:lastModifiedBy>TUHIN MAJI</cp:lastModifiedBy>
  <cp:revision>229</cp:revision>
  <dcterms:created xsi:type="dcterms:W3CDTF">2021-03-31T06:48:39Z</dcterms:created>
  <dcterms:modified xsi:type="dcterms:W3CDTF">2022-07-25T05:57:21Z</dcterms:modified>
</cp:coreProperties>
</file>